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0" r:id="rId5"/>
    <p:sldId id="261" r:id="rId6"/>
    <p:sldId id="265" r:id="rId7"/>
    <p:sldId id="266" r:id="rId8"/>
    <p:sldId id="270" r:id="rId9"/>
    <p:sldId id="269" r:id="rId10"/>
    <p:sldId id="273" r:id="rId11"/>
    <p:sldId id="274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</p:sldIdLst>
  <p:sldSz cx="12192000" cy="6858000"/>
  <p:notesSz cx="6858000" cy="9144000"/>
  <p:defaultTextStyle>
    <a:defPPr>
      <a:defRPr lang="ar-A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C93EE-5E5A-401D-99BA-E4630E0B5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B574A4-3B7B-4E92-9A01-3E485750D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39C59-ECF7-4CF4-A21D-EE28F7B71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6FD5-B20A-4BE2-840D-63E98017D139}" type="datetimeFigureOut">
              <a:rPr lang="ar-AE" smtClean="0"/>
              <a:t>28/09/1447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FF7FE-0AEA-472C-88BF-E7EBE6B38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8E3E8-8816-4AB9-9739-5793E31B2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C292-F18D-4BA6-AEB0-5C81BCA441BC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231004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F784B-7202-4089-B2E0-EA80ACA12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BB704C-A204-48CF-AB73-A27DF4D430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2F316-C7B3-41CF-AADF-33ED0FEB7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6FD5-B20A-4BE2-840D-63E98017D139}" type="datetimeFigureOut">
              <a:rPr lang="ar-AE" smtClean="0"/>
              <a:t>28/09/1447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1260D-B660-4B51-B190-C79779344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5A8B6-FE66-4EFA-BC32-5E39B1B3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C292-F18D-4BA6-AEB0-5C81BCA441BC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123262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749C0A-B5BC-400C-8C37-A304160FDE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4920D6-999E-49FD-97AA-163ABC48E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5EBB7-8BCA-40E0-9605-2F049CD76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6FD5-B20A-4BE2-840D-63E98017D139}" type="datetimeFigureOut">
              <a:rPr lang="ar-AE" smtClean="0"/>
              <a:t>28/09/1447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539B-8D65-42AB-A098-0D42FCADC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0DF39-F1C2-47E4-B1AB-6252B0C88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C292-F18D-4BA6-AEB0-5C81BCA441BC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59079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4BF82-8B2F-4A2C-8782-0D2D7D4DF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195A6-9F91-4C34-9353-6273C8E28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49DF0-3F69-417D-99B9-A56ADB841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6FD5-B20A-4BE2-840D-63E98017D139}" type="datetimeFigureOut">
              <a:rPr lang="ar-AE" smtClean="0"/>
              <a:t>28/09/1447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81107-6F2C-4BCB-909E-3F6BAF086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C6743-BD5C-4677-BFD0-F967665F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C292-F18D-4BA6-AEB0-5C81BCA441BC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134511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5D0DC-F53E-42DA-9B1D-92F8E0773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896CC-7D69-462E-8392-B9CC2A2CA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79A7A-B87E-4610-9E19-608E498F1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6FD5-B20A-4BE2-840D-63E98017D139}" type="datetimeFigureOut">
              <a:rPr lang="ar-AE" smtClean="0"/>
              <a:t>28/09/1447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5BF82-B92F-460D-A76D-A317D14FA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406B3-64A5-4DC6-97A4-7587B158D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C292-F18D-4BA6-AEB0-5C81BCA441BC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142069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7A311-04AA-4AA8-873A-2B3E3A2D2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484BA-663A-4F14-9BBF-357D56A833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05219C-89DE-4374-946C-299EFC4D7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043BF-13CF-437B-8258-F719A739F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6FD5-B20A-4BE2-840D-63E98017D139}" type="datetimeFigureOut">
              <a:rPr lang="ar-AE" smtClean="0"/>
              <a:t>28/09/1447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4ECDBF-FA6E-442B-AA8E-36522432D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2DAB4A-E7FC-4A2B-87F5-4363F685C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C292-F18D-4BA6-AEB0-5C81BCA441BC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251482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ABBAB-4605-4F38-93B7-21AFFE88C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F9EF2-BD09-4E68-9E61-00C8EFF0A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819622-3712-484F-8A80-C8C5684D4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BDF812-F336-4494-A94C-19F05BE00C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489691-091E-4FF0-A958-192E47D065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DE60FC-4C17-4CAE-BCA5-B8C65B26D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6FD5-B20A-4BE2-840D-63E98017D139}" type="datetimeFigureOut">
              <a:rPr lang="ar-AE" smtClean="0"/>
              <a:t>28/09/1447</a:t>
            </a:fld>
            <a:endParaRPr lang="ar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40D116-29CA-4ADC-82AF-212DD0CDC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455F2-2094-45D6-8FB1-04ED3062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C292-F18D-4BA6-AEB0-5C81BCA441BC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82327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EAB0B-AF2B-42D9-8D5E-897A22DD5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8C345B-A186-4280-A261-5214E64AC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6FD5-B20A-4BE2-840D-63E98017D139}" type="datetimeFigureOut">
              <a:rPr lang="ar-AE" smtClean="0"/>
              <a:t>28/09/1447</a:t>
            </a:fld>
            <a:endParaRPr lang="ar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8E4EAF-9713-43AF-BF8E-FED76EA05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E86FE1-EDD5-4A28-81DF-831BEC53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C292-F18D-4BA6-AEB0-5C81BCA441BC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47326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47E141-900C-4ECB-834E-DC86B47E1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6FD5-B20A-4BE2-840D-63E98017D139}" type="datetimeFigureOut">
              <a:rPr lang="ar-AE" smtClean="0"/>
              <a:t>28/09/1447</a:t>
            </a:fld>
            <a:endParaRPr lang="ar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831E5E-85CA-427A-B6A6-8B1AD450F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45402-E040-4FCE-BB38-9E91CAD8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C292-F18D-4BA6-AEB0-5C81BCA441BC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188206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B4856-6F9C-480B-919C-CADD9241D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AB682-2844-4982-949F-6F230AD14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FD9ED2-6E4C-48DE-9E33-FA38B4CE5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A8974D-D2B5-42DF-B118-01915431D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6FD5-B20A-4BE2-840D-63E98017D139}" type="datetimeFigureOut">
              <a:rPr lang="ar-AE" smtClean="0"/>
              <a:t>28/09/1447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3E81F-A855-4D58-9C55-6604295B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E219D1-8D5E-4ABE-8A85-4C5B245CB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C292-F18D-4BA6-AEB0-5C81BCA441BC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724383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27D48-E241-4E72-871A-0D43F940B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02D7BC-9B49-43BD-9D2C-A1B606EE07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958003-1AB5-4E99-BC15-1B858FB26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7EF3B3-8AA5-4AB9-9950-D67A6C243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6FD5-B20A-4BE2-840D-63E98017D139}" type="datetimeFigureOut">
              <a:rPr lang="ar-AE" smtClean="0"/>
              <a:t>28/09/1447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E8114B-E39A-4254-B4D4-1930F3120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922289-C996-464B-83A4-40C513F8B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C292-F18D-4BA6-AEB0-5C81BCA441BC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91660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2C21D7-B01A-4C7D-911C-28A8DEA9E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1D4BA-36A7-4EE6-951B-342DC9E36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15D7D-A431-4833-A661-B64641FF3D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A6FD5-B20A-4BE2-840D-63E98017D139}" type="datetimeFigureOut">
              <a:rPr lang="ar-AE" smtClean="0"/>
              <a:t>28/09/1447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58721-76CC-443D-B7AC-B935F9A2DE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ACE7C-50B3-4597-848B-6EEB18FD94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EC292-F18D-4BA6-AEB0-5C81BCA441BC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88319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5.xml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slide" Target="slide3.xml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" Target="slide2.xml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5.jpeg"/><Relationship Id="rId7" Type="http://schemas.openxmlformats.org/officeDocument/2006/relationships/audio" Target="../media/audio1.wav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10" Type="http://schemas.openxmlformats.org/officeDocument/2006/relationships/image" Target="../media/image11.jpg"/><Relationship Id="rId4" Type="http://schemas.openxmlformats.org/officeDocument/2006/relationships/image" Target="../media/image2.jpeg"/><Relationship Id="rId9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5.jpeg"/><Relationship Id="rId7" Type="http://schemas.openxmlformats.org/officeDocument/2006/relationships/audio" Target="../media/audio1.wav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10" Type="http://schemas.openxmlformats.org/officeDocument/2006/relationships/image" Target="../media/image11.jpg"/><Relationship Id="rId4" Type="http://schemas.openxmlformats.org/officeDocument/2006/relationships/image" Target="../media/image2.jpeg"/><Relationship Id="rId9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Diagram&#10;&#10;Description automatically generated">
            <a:extLst>
              <a:ext uri="{FF2B5EF4-FFF2-40B4-BE49-F238E27FC236}">
                <a16:creationId xmlns:a16="http://schemas.microsoft.com/office/drawing/2014/main" id="{EB2BEDED-0D59-46B8-92D1-3F9B14E24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18141"/>
            <a:ext cx="12159746" cy="6839857"/>
          </a:xfrm>
          <a:prstGeom prst="rect">
            <a:avLst/>
          </a:prstGeom>
        </p:spPr>
      </p:pic>
      <p:pic>
        <p:nvPicPr>
          <p:cNvPr id="7" name="Picture 6" descr="A close-up of a taco&#10;&#10;Description automatically generated with medium confidence">
            <a:extLst>
              <a:ext uri="{FF2B5EF4-FFF2-40B4-BE49-F238E27FC236}">
                <a16:creationId xmlns:a16="http://schemas.microsoft.com/office/drawing/2014/main" id="{2426FD6A-923C-40F2-BEFD-70CA583D63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198" y="2433795"/>
            <a:ext cx="1015551" cy="1228635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59CD58DB-B05A-49E5-AE8F-3D10CBC44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08" b="98438" l="6569" r="94161">
                        <a14:foregroundMark x1="21898" y1="93750" x2="21898" y2="93750"/>
                        <a14:foregroundMark x1="21898" y1="93750" x2="38686" y2="94792"/>
                        <a14:foregroundMark x1="13869" y1="98958" x2="34307" y2="91667"/>
                        <a14:foregroundMark x1="94161" y1="57292" x2="94161" y2="57292"/>
                        <a14:foregroundMark x1="29927" y1="5208" x2="29927" y2="5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578" y="3682390"/>
            <a:ext cx="875404" cy="1226844"/>
          </a:xfrm>
          <a:prstGeom prst="rect">
            <a:avLst/>
          </a:prstGeom>
        </p:spPr>
      </p:pic>
      <p:pic>
        <p:nvPicPr>
          <p:cNvPr id="13" name="Picture 12" descr="A chicken with a hat&#10;&#10;Description automatically generated with low confidence">
            <a:extLst>
              <a:ext uri="{FF2B5EF4-FFF2-40B4-BE49-F238E27FC236}">
                <a16:creationId xmlns:a16="http://schemas.microsoft.com/office/drawing/2014/main" id="{C86DA16E-2A3A-48A4-884B-35CA9958FF8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09463" y="4338387"/>
            <a:ext cx="1140427" cy="1228635"/>
          </a:xfrm>
          <a:prstGeom prst="rect">
            <a:avLst/>
          </a:prstGeom>
        </p:spPr>
      </p:pic>
      <p:pic>
        <p:nvPicPr>
          <p:cNvPr id="23" name="Picture 22" descr="A picture containing clipart&#10;&#10;Description automatically generated">
            <a:extLst>
              <a:ext uri="{FF2B5EF4-FFF2-40B4-BE49-F238E27FC236}">
                <a16:creationId xmlns:a16="http://schemas.microsoft.com/office/drawing/2014/main" id="{7BA19581-FCAD-477A-BCD9-FF96E0CD599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417" y="1698171"/>
            <a:ext cx="2201922" cy="4676856"/>
          </a:xfrm>
          <a:prstGeom prst="rect">
            <a:avLst/>
          </a:prstGeom>
        </p:spPr>
      </p:pic>
      <p:pic>
        <p:nvPicPr>
          <p:cNvPr id="26" name="Picture 25" descr="A chicken with a hat&#10;&#10;Description automatically generated with low confidence">
            <a:extLst>
              <a:ext uri="{FF2B5EF4-FFF2-40B4-BE49-F238E27FC236}">
                <a16:creationId xmlns:a16="http://schemas.microsoft.com/office/drawing/2014/main" id="{3A488E57-B054-4ACD-AC12-DB2DE83D1A0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489" y="3343956"/>
            <a:ext cx="875404" cy="1111533"/>
          </a:xfrm>
          <a:prstGeom prst="rect">
            <a:avLst/>
          </a:prstGeom>
        </p:spPr>
      </p:pic>
      <p:pic>
        <p:nvPicPr>
          <p:cNvPr id="27" name="Picture 26" descr="A chicken with a hat&#10;&#10;Description automatically generated with low confidence">
            <a:extLst>
              <a:ext uri="{FF2B5EF4-FFF2-40B4-BE49-F238E27FC236}">
                <a16:creationId xmlns:a16="http://schemas.microsoft.com/office/drawing/2014/main" id="{8C9A7183-4CB7-4C58-A209-EFF6D06D180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833" y="5096140"/>
            <a:ext cx="1048914" cy="1331845"/>
          </a:xfrm>
          <a:prstGeom prst="rect">
            <a:avLst/>
          </a:prstGeom>
        </p:spPr>
      </p:pic>
      <p:pic>
        <p:nvPicPr>
          <p:cNvPr id="28" name="Picture 27" descr="A picture containing clipart&#10;&#10;Description automatically generated">
            <a:extLst>
              <a:ext uri="{FF2B5EF4-FFF2-40B4-BE49-F238E27FC236}">
                <a16:creationId xmlns:a16="http://schemas.microsoft.com/office/drawing/2014/main" id="{A0AC39A4-E873-4F92-AF80-A2E6B7C8D8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08" b="98438" l="6569" r="94161">
                        <a14:foregroundMark x1="21898" y1="93750" x2="21898" y2="93750"/>
                        <a14:foregroundMark x1="21898" y1="93750" x2="38686" y2="94792"/>
                        <a14:foregroundMark x1="13869" y1="98958" x2="34307" y2="91667"/>
                        <a14:foregroundMark x1="94161" y1="57292" x2="94161" y2="57292"/>
                        <a14:foregroundMark x1="29927" y1="5208" x2="29927" y2="5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330" y="5411126"/>
            <a:ext cx="725571" cy="1016859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بيضة 2">
                <a:extLst>
                  <a:ext uri="{FF2B5EF4-FFF2-40B4-BE49-F238E27FC236}">
                    <a16:creationId xmlns:a16="http://schemas.microsoft.com/office/drawing/2014/main" id="{052619D8-7FD9-43D8-850C-A936780FAE9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06194038"/>
                  </p:ext>
                </p:extLst>
              </p:nvPr>
            </p:nvGraphicFramePr>
            <p:xfrm>
              <a:off x="1624968" y="4435687"/>
              <a:ext cx="649997" cy="649997"/>
            </p:xfrm>
            <a:graphic>
              <a:graphicData uri="http://schemas.microsoft.com/office/powerpoint/2016/slidezoom">
                <pslz:sldZm>
                  <pslz:sldZmObj sldId="258" cId="3565981775">
                    <pslz:zmPr id="{1FE94107-77CA-4480-BB59-B3D72A6BFDA4}" returnToParent="0" imageType="cover" transitionDur="1000">
                      <p166:blipFill xmlns:p166="http://schemas.microsoft.com/office/powerpoint/2016/6/main"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49997" cy="649997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بيضة 2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052619D8-7FD9-43D8-850C-A936780FAE9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4968" y="4435687"/>
                <a:ext cx="649997" cy="649997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بيضة 1">
                <a:extLst>
                  <a:ext uri="{FF2B5EF4-FFF2-40B4-BE49-F238E27FC236}">
                    <a16:creationId xmlns:a16="http://schemas.microsoft.com/office/drawing/2014/main" id="{AF76A336-F193-459E-9790-6796C4548CA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30546493"/>
                  </p:ext>
                </p:extLst>
              </p:nvPr>
            </p:nvGraphicFramePr>
            <p:xfrm>
              <a:off x="6336913" y="4232820"/>
              <a:ext cx="676414" cy="676414"/>
            </p:xfrm>
            <a:graphic>
              <a:graphicData uri="http://schemas.microsoft.com/office/powerpoint/2016/slidezoom">
                <pslz:sldZm>
                  <pslz:sldZmObj sldId="262" cId="2263694461">
                    <pslz:zmPr id="{F47BCC82-A68B-4CDE-B5C2-9C1C8EBAD94D}" returnToParent="0" imageType="cover" transitionDur="1000">
                      <p166:blipFill xmlns:p166="http://schemas.microsoft.com/office/powerpoint/2016/6/main"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76414" cy="676414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بيضة 1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AF76A336-F193-459E-9790-6796C4548CA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36913" y="4232820"/>
                <a:ext cx="676414" cy="676414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بيضة 3">
                <a:extLst>
                  <a:ext uri="{FF2B5EF4-FFF2-40B4-BE49-F238E27FC236}">
                    <a16:creationId xmlns:a16="http://schemas.microsoft.com/office/drawing/2014/main" id="{03C4AE6F-0C88-49D9-A512-E09B78ADD43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77691817"/>
                  </p:ext>
                </p:extLst>
              </p:nvPr>
            </p:nvGraphicFramePr>
            <p:xfrm>
              <a:off x="4528678" y="4580472"/>
              <a:ext cx="649997" cy="649997"/>
            </p:xfrm>
            <a:graphic>
              <a:graphicData uri="http://schemas.microsoft.com/office/powerpoint/2016/slidezoom">
                <pslz:sldZm>
                  <pslz:sldZmObj sldId="260" cId="3875069555">
                    <pslz:zmPr id="{515BD35C-C3B4-43AE-A9A9-5FCF64DC3935}" returnToParent="0" imageType="cover" transitionDur="1000">
                      <p166:blipFill xmlns:p166="http://schemas.microsoft.com/office/powerpoint/2016/6/main"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49997" cy="649997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بيضة 3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03C4AE6F-0C88-49D9-A512-E09B78ADD43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28678" y="4580472"/>
                <a:ext cx="649997" cy="649997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بيضة 4">
                <a:extLst>
                  <a:ext uri="{FF2B5EF4-FFF2-40B4-BE49-F238E27FC236}">
                    <a16:creationId xmlns:a16="http://schemas.microsoft.com/office/drawing/2014/main" id="{6DF86A90-FEAF-429B-9A7D-5590B87C9E8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50808351"/>
                  </p:ext>
                </p:extLst>
              </p:nvPr>
            </p:nvGraphicFramePr>
            <p:xfrm>
              <a:off x="2894194" y="5839839"/>
              <a:ext cx="875404" cy="875404"/>
            </p:xfrm>
            <a:graphic>
              <a:graphicData uri="http://schemas.microsoft.com/office/powerpoint/2016/slidezoom">
                <pslz:sldZm>
                  <pslz:sldZmObj sldId="261" cId="2096035736">
                    <pslz:zmPr id="{4B4CFCBF-CD72-43DE-A1E6-CD9662F125FE}" returnToParent="0" imageType="cover" transitionDur="1000">
                      <p166:blipFill xmlns:p166="http://schemas.microsoft.com/office/powerpoint/2016/6/main"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75404" cy="875404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بيضة 4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6DF86A90-FEAF-429B-9A7D-5590B87C9E8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4194" y="5839839"/>
                <a:ext cx="875404" cy="875404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600FD855-D59F-49E6-AA9B-1CCD92D07A7C}"/>
              </a:ext>
            </a:extLst>
          </p:cNvPr>
          <p:cNvSpPr/>
          <p:nvPr/>
        </p:nvSpPr>
        <p:spPr>
          <a:xfrm>
            <a:off x="3115875" y="314273"/>
            <a:ext cx="595387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LB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ن</a:t>
            </a:r>
            <a:r>
              <a:rPr lang="ar-AE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ساعد م</a:t>
            </a:r>
            <a:r>
              <a:rPr lang="ar-LB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اري</a:t>
            </a:r>
            <a:r>
              <a:rPr lang="ar-AE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 في جمع البيض</a:t>
            </a:r>
            <a:endParaRPr lang="ar-LB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ctr"/>
            <a:r>
              <a:rPr lang="ar-LB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لعيد الفصح</a:t>
            </a:r>
            <a:endParaRPr lang="en-US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15" name="Picture 2" descr="C:\Users\wmaksour\Desktop\Project1.png">
            <a:extLst>
              <a:ext uri="{FF2B5EF4-FFF2-40B4-BE49-F238E27FC236}">
                <a16:creationId xmlns:a16="http://schemas.microsoft.com/office/drawing/2014/main" id="{2F4A395A-3632-48AC-82F8-B059C6147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517" y="39300"/>
            <a:ext cx="2341355" cy="72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AB75DE1-790E-405D-88E4-73980DB46605}"/>
              </a:ext>
            </a:extLst>
          </p:cNvPr>
          <p:cNvSpPr/>
          <p:nvPr/>
        </p:nvSpPr>
        <p:spPr>
          <a:xfrm rot="21291084">
            <a:off x="835122" y="660909"/>
            <a:ext cx="2140415" cy="769441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LB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للإبتدائي</a:t>
            </a:r>
            <a:endParaRPr lang="en-US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7356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umbrella, nature, vector graphics&#10;&#10;Description automatically generated">
            <a:extLst>
              <a:ext uri="{FF2B5EF4-FFF2-40B4-BE49-F238E27FC236}">
                <a16:creationId xmlns:a16="http://schemas.microsoft.com/office/drawing/2014/main" id="{EE429FEF-4CFF-46D0-84E8-20D21BEB9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06"/>
            <a:ext cx="12192000" cy="6857999"/>
          </a:xfrm>
        </p:spPr>
      </p:pic>
      <p:pic>
        <p:nvPicPr>
          <p:cNvPr id="7" name="Picture 6" descr="A close-up of a taco&#10;&#10;Description automatically generated with medium confidence">
            <a:extLst>
              <a:ext uri="{FF2B5EF4-FFF2-40B4-BE49-F238E27FC236}">
                <a16:creationId xmlns:a16="http://schemas.microsoft.com/office/drawing/2014/main" id="{4ED65845-5512-4978-90E2-89BA3B11BDE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5" y="796824"/>
            <a:ext cx="1696492" cy="20524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BDC4C0E-3D6E-4D15-92C9-4DD13251382D}"/>
              </a:ext>
            </a:extLst>
          </p:cNvPr>
          <p:cNvSpPr/>
          <p:nvPr/>
        </p:nvSpPr>
        <p:spPr>
          <a:xfrm>
            <a:off x="5190427" y="5034951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عم بيغمس معو بالصحن</a:t>
            </a:r>
            <a:endParaRPr lang="ar-AE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D238F7A-7968-4208-920B-F5232B7000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5695253" y="2505162"/>
            <a:ext cx="1893955" cy="23963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20A614-4D2D-4774-B14F-5999DF8A24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9452457" y="2508709"/>
            <a:ext cx="1893955" cy="239638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A33074-6D26-4C99-AA34-91ED6835F252}"/>
              </a:ext>
            </a:extLst>
          </p:cNvPr>
          <p:cNvSpPr/>
          <p:nvPr/>
        </p:nvSpPr>
        <p:spPr>
          <a:xfrm>
            <a:off x="9110527" y="5038497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قاعد ع شمالو</a:t>
            </a:r>
            <a:endParaRPr lang="ar-AE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E7FB7E-D09B-4088-A5D5-E1CD537608AF}"/>
              </a:ext>
            </a:extLst>
          </p:cNvPr>
          <p:cNvSpPr/>
          <p:nvPr/>
        </p:nvSpPr>
        <p:spPr>
          <a:xfrm>
            <a:off x="204002" y="965338"/>
            <a:ext cx="11783996" cy="723275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LB" sz="4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بعشا الفصح قال يسوع إنّو يلّي رح يسلْمو هوّي يلّي:</a:t>
            </a:r>
            <a:endParaRPr lang="en-US" sz="41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4D56747-A306-4CAE-957D-E58E1F4FAE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1403433" y="2505162"/>
            <a:ext cx="1893955" cy="239638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5D46D0C-D2E3-44BA-A547-CC2312CB8FF2}"/>
              </a:ext>
            </a:extLst>
          </p:cNvPr>
          <p:cNvSpPr/>
          <p:nvPr/>
        </p:nvSpPr>
        <p:spPr>
          <a:xfrm>
            <a:off x="1061503" y="5034950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قاعد ع يمينو</a:t>
            </a:r>
            <a:endParaRPr lang="ar-AE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Picture 21" descr="A red house with a window&#10;&#10;Description automatically generated with low confidence">
            <a:hlinkClick r:id="rId6" action="ppaction://hlinksldjump"/>
            <a:extLst>
              <a:ext uri="{FF2B5EF4-FFF2-40B4-BE49-F238E27FC236}">
                <a16:creationId xmlns:a16="http://schemas.microsoft.com/office/drawing/2014/main" id="{96194F8D-CA7B-4176-B711-EEB4F21AC12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768" y="170052"/>
            <a:ext cx="820511" cy="85406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24F0D51-8832-4A8B-A59C-BB7A2BF97365}"/>
              </a:ext>
            </a:extLst>
          </p:cNvPr>
          <p:cNvSpPr/>
          <p:nvPr/>
        </p:nvSpPr>
        <p:spPr>
          <a:xfrm>
            <a:off x="9670474" y="137511"/>
            <a:ext cx="997140" cy="8866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7000" dirty="0"/>
              <a:t>9</a:t>
            </a:r>
            <a:endParaRPr lang="en-US" sz="7000" dirty="0"/>
          </a:p>
        </p:txBody>
      </p:sp>
    </p:spTree>
    <p:extLst>
      <p:ext uri="{BB962C8B-B14F-4D97-AF65-F5344CB8AC3E}">
        <p14:creationId xmlns:p14="http://schemas.microsoft.com/office/powerpoint/2010/main" val="7069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umbrella, nature, vector graphics&#10;&#10;Description automatically generated">
            <a:extLst>
              <a:ext uri="{FF2B5EF4-FFF2-40B4-BE49-F238E27FC236}">
                <a16:creationId xmlns:a16="http://schemas.microsoft.com/office/drawing/2014/main" id="{EE429FEF-4CFF-46D0-84E8-20D21BEB9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06"/>
            <a:ext cx="12192000" cy="6857999"/>
          </a:xfrm>
        </p:spPr>
      </p:pic>
      <p:pic>
        <p:nvPicPr>
          <p:cNvPr id="7" name="Picture 6" descr="A close-up of a taco&#10;&#10;Description automatically generated with medium confidence">
            <a:extLst>
              <a:ext uri="{FF2B5EF4-FFF2-40B4-BE49-F238E27FC236}">
                <a16:creationId xmlns:a16="http://schemas.microsoft.com/office/drawing/2014/main" id="{4ED65845-5512-4978-90E2-89BA3B11BDE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5" y="796824"/>
            <a:ext cx="1696492" cy="20524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BDC4C0E-3D6E-4D15-92C9-4DD13251382D}"/>
              </a:ext>
            </a:extLst>
          </p:cNvPr>
          <p:cNvSpPr/>
          <p:nvPr/>
        </p:nvSpPr>
        <p:spPr>
          <a:xfrm>
            <a:off x="735420" y="4972939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الخبز</a:t>
            </a:r>
            <a:endParaRPr lang="ar-AE" sz="3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D238F7A-7968-4208-920B-F5232B7000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1062803" y="2642111"/>
            <a:ext cx="1893955" cy="23963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20A614-4D2D-4774-B14F-5999DF8A24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9452457" y="2508709"/>
            <a:ext cx="1893955" cy="239638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A33074-6D26-4C99-AA34-91ED6835F252}"/>
              </a:ext>
            </a:extLst>
          </p:cNvPr>
          <p:cNvSpPr/>
          <p:nvPr/>
        </p:nvSpPr>
        <p:spPr>
          <a:xfrm>
            <a:off x="9110527" y="5038497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الصّحن</a:t>
            </a:r>
            <a:endParaRPr lang="ar-AE" sz="3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E7FB7E-D09B-4088-A5D5-E1CD537608AF}"/>
              </a:ext>
            </a:extLst>
          </p:cNvPr>
          <p:cNvSpPr/>
          <p:nvPr/>
        </p:nvSpPr>
        <p:spPr>
          <a:xfrm>
            <a:off x="1175287" y="994263"/>
            <a:ext cx="10201832" cy="784830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LB" sz="4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بعشا الفصح، شو أخد يسوع وبارك و كسر؟</a:t>
            </a:r>
            <a:endParaRPr lang="en-US" sz="4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4D56747-A306-4CAE-957D-E58E1F4FAE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5432260" y="2576553"/>
            <a:ext cx="1893955" cy="239638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5D46D0C-D2E3-44BA-A547-CC2312CB8FF2}"/>
              </a:ext>
            </a:extLst>
          </p:cNvPr>
          <p:cNvSpPr/>
          <p:nvPr/>
        </p:nvSpPr>
        <p:spPr>
          <a:xfrm>
            <a:off x="4971831" y="4972938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الكاسة</a:t>
            </a:r>
            <a:endParaRPr lang="ar-AE" sz="3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 descr="A red house with a window&#10;&#10;Description automatically generated with low confidence">
            <a:hlinkClick r:id="rId6" action="ppaction://hlinksldjump"/>
            <a:extLst>
              <a:ext uri="{FF2B5EF4-FFF2-40B4-BE49-F238E27FC236}">
                <a16:creationId xmlns:a16="http://schemas.microsoft.com/office/drawing/2014/main" id="{2C3375CD-63A0-4A99-8D7C-03C2E0436A5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768" y="170052"/>
            <a:ext cx="820511" cy="85406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CC3A0C53-AD09-4ED0-A503-79469FF972F0}"/>
              </a:ext>
            </a:extLst>
          </p:cNvPr>
          <p:cNvSpPr/>
          <p:nvPr/>
        </p:nvSpPr>
        <p:spPr>
          <a:xfrm>
            <a:off x="9110526" y="137511"/>
            <a:ext cx="1557087" cy="8866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6000" dirty="0"/>
              <a:t>10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7617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umbrella, nature, vector graphics&#10;&#10;Description automatically generated">
            <a:extLst>
              <a:ext uri="{FF2B5EF4-FFF2-40B4-BE49-F238E27FC236}">
                <a16:creationId xmlns:a16="http://schemas.microsoft.com/office/drawing/2014/main" id="{EE429FEF-4CFF-46D0-84E8-20D21BEB9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06"/>
            <a:ext cx="12192000" cy="6857999"/>
          </a:xfrm>
        </p:spPr>
      </p:pic>
      <p:pic>
        <p:nvPicPr>
          <p:cNvPr id="7" name="Picture 6" descr="A close-up of a taco&#10;&#10;Description automatically generated with medium confidence">
            <a:extLst>
              <a:ext uri="{FF2B5EF4-FFF2-40B4-BE49-F238E27FC236}">
                <a16:creationId xmlns:a16="http://schemas.microsoft.com/office/drawing/2014/main" id="{4ED65845-5512-4978-90E2-89BA3B11BDE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5" y="796824"/>
            <a:ext cx="1696492" cy="20524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BDC4C0E-3D6E-4D15-92C9-4DD13251382D}"/>
              </a:ext>
            </a:extLst>
          </p:cNvPr>
          <p:cNvSpPr/>
          <p:nvPr/>
        </p:nvSpPr>
        <p:spPr>
          <a:xfrm>
            <a:off x="9032176" y="4961500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كاس الخمر</a:t>
            </a:r>
            <a:endParaRPr lang="ar-AE" sz="3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D238F7A-7968-4208-920B-F5232B7000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9334068" y="2505162"/>
            <a:ext cx="1893955" cy="23963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20A614-4D2D-4774-B14F-5999DF8A24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5487193" y="2630098"/>
            <a:ext cx="1893955" cy="239638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A33074-6D26-4C99-AA34-91ED6835F252}"/>
              </a:ext>
            </a:extLst>
          </p:cNvPr>
          <p:cNvSpPr/>
          <p:nvPr/>
        </p:nvSpPr>
        <p:spPr>
          <a:xfrm>
            <a:off x="5026764" y="5034950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كاس عصير الليمون</a:t>
            </a:r>
            <a:endParaRPr lang="ar-AE" sz="3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E7FB7E-D09B-4088-A5D5-E1CD537608AF}"/>
              </a:ext>
            </a:extLst>
          </p:cNvPr>
          <p:cNvSpPr/>
          <p:nvPr/>
        </p:nvSpPr>
        <p:spPr>
          <a:xfrm>
            <a:off x="486131" y="1013640"/>
            <a:ext cx="11219738" cy="707886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LB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بعشا الفصح، شو أخد وشكر وعطا تلاميذو ت يشربوا؟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4D56747-A306-4CAE-957D-E58E1F4FAE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1403433" y="2505162"/>
            <a:ext cx="1893955" cy="239638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5D46D0C-D2E3-44BA-A547-CC2312CB8FF2}"/>
              </a:ext>
            </a:extLst>
          </p:cNvPr>
          <p:cNvSpPr/>
          <p:nvPr/>
        </p:nvSpPr>
        <p:spPr>
          <a:xfrm>
            <a:off x="1061503" y="5034950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كاس المي</a:t>
            </a:r>
            <a:endParaRPr lang="ar-AE" sz="3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 descr="A red house with a window&#10;&#10;Description automatically generated with low confidence">
            <a:hlinkClick r:id="rId6" action="ppaction://hlinksldjump"/>
            <a:extLst>
              <a:ext uri="{FF2B5EF4-FFF2-40B4-BE49-F238E27FC236}">
                <a16:creationId xmlns:a16="http://schemas.microsoft.com/office/drawing/2014/main" id="{2C3375CD-63A0-4A99-8D7C-03C2E0436A5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768" y="170052"/>
            <a:ext cx="820511" cy="85406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DE895892-3194-4EBA-8B96-EDA3C6133E49}"/>
              </a:ext>
            </a:extLst>
          </p:cNvPr>
          <p:cNvSpPr/>
          <p:nvPr/>
        </p:nvSpPr>
        <p:spPr>
          <a:xfrm>
            <a:off x="9110526" y="137511"/>
            <a:ext cx="1557087" cy="8866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6000" dirty="0"/>
              <a:t>11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44259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umbrella, nature, vector graphics&#10;&#10;Description automatically generated">
            <a:extLst>
              <a:ext uri="{FF2B5EF4-FFF2-40B4-BE49-F238E27FC236}">
                <a16:creationId xmlns:a16="http://schemas.microsoft.com/office/drawing/2014/main" id="{EE429FEF-4CFF-46D0-84E8-20D21BEB9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06"/>
            <a:ext cx="12192000" cy="6857999"/>
          </a:xfrm>
        </p:spPr>
      </p:pic>
      <p:pic>
        <p:nvPicPr>
          <p:cNvPr id="7" name="Picture 6" descr="A close-up of a taco&#10;&#10;Description automatically generated with medium confidence">
            <a:extLst>
              <a:ext uri="{FF2B5EF4-FFF2-40B4-BE49-F238E27FC236}">
                <a16:creationId xmlns:a16="http://schemas.microsoft.com/office/drawing/2014/main" id="{4ED65845-5512-4978-90E2-89BA3B11BDE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5" y="796824"/>
            <a:ext cx="1696492" cy="20524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BDC4C0E-3D6E-4D15-92C9-4DD13251382D}"/>
              </a:ext>
            </a:extLst>
          </p:cNvPr>
          <p:cNvSpPr/>
          <p:nvPr/>
        </p:nvSpPr>
        <p:spPr>
          <a:xfrm>
            <a:off x="5190427" y="5034951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2400" dirty="0">
                <a:solidFill>
                  <a:schemeClr val="tx1"/>
                </a:solidFill>
              </a:rPr>
              <a:t>إصنعوا هذا لذكري</a:t>
            </a:r>
            <a:endParaRPr lang="ar-AE" sz="2400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D238F7A-7968-4208-920B-F5232B7000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5695253" y="2505162"/>
            <a:ext cx="1893955" cy="23963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20A614-4D2D-4774-B14F-5999DF8A24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9452457" y="2508709"/>
            <a:ext cx="1893955" cy="239638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A33074-6D26-4C99-AA34-91ED6835F252}"/>
              </a:ext>
            </a:extLst>
          </p:cNvPr>
          <p:cNvSpPr/>
          <p:nvPr/>
        </p:nvSpPr>
        <p:spPr>
          <a:xfrm>
            <a:off x="9110527" y="5038497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2400" dirty="0">
                <a:solidFill>
                  <a:schemeClr val="tx1"/>
                </a:solidFill>
              </a:rPr>
              <a:t>ما تعملو شي</a:t>
            </a:r>
            <a:endParaRPr lang="ar-AE" sz="2400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E7FB7E-D09B-4088-A5D5-E1CD537608AF}"/>
              </a:ext>
            </a:extLst>
          </p:cNvPr>
          <p:cNvSpPr/>
          <p:nvPr/>
        </p:nvSpPr>
        <p:spPr>
          <a:xfrm>
            <a:off x="1224279" y="796824"/>
            <a:ext cx="10007868" cy="1323439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LB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شو هيّي</a:t>
            </a:r>
            <a:r>
              <a:rPr lang="ar-LB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الجملة يلّي قالها يسوع بعشا الفصح </a:t>
            </a:r>
          </a:p>
          <a:p>
            <a:pPr algn="ctr"/>
            <a:r>
              <a:rPr lang="ar-LB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بعد تقديس الخبز والخمر؟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4D56747-A306-4CAE-957D-E58E1F4FAE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1403433" y="2505162"/>
            <a:ext cx="1893955" cy="239638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5D46D0C-D2E3-44BA-A547-CC2312CB8FF2}"/>
              </a:ext>
            </a:extLst>
          </p:cNvPr>
          <p:cNvSpPr/>
          <p:nvPr/>
        </p:nvSpPr>
        <p:spPr>
          <a:xfrm>
            <a:off x="1061503" y="5034950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2400" dirty="0">
                <a:solidFill>
                  <a:schemeClr val="tx1"/>
                </a:solidFill>
              </a:rPr>
              <a:t>الف صحة</a:t>
            </a:r>
            <a:endParaRPr lang="ar-AE" sz="2400" dirty="0">
              <a:solidFill>
                <a:schemeClr val="tx1"/>
              </a:solidFill>
            </a:endParaRPr>
          </a:p>
        </p:txBody>
      </p:sp>
      <p:pic>
        <p:nvPicPr>
          <p:cNvPr id="22" name="Picture 21" descr="A red house with a window&#10;&#10;Description automatically generated with low confidence">
            <a:hlinkClick r:id="rId6" action="ppaction://hlinksldjump"/>
            <a:extLst>
              <a:ext uri="{FF2B5EF4-FFF2-40B4-BE49-F238E27FC236}">
                <a16:creationId xmlns:a16="http://schemas.microsoft.com/office/drawing/2014/main" id="{96194F8D-CA7B-4176-B711-EEB4F21AC12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768" y="170052"/>
            <a:ext cx="820511" cy="85406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19671FB-C29A-4B52-9AD3-8E6CB94C6978}"/>
              </a:ext>
            </a:extLst>
          </p:cNvPr>
          <p:cNvSpPr/>
          <p:nvPr/>
        </p:nvSpPr>
        <p:spPr>
          <a:xfrm>
            <a:off x="9110526" y="137511"/>
            <a:ext cx="1557087" cy="8866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6000" dirty="0"/>
              <a:t>12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8698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umbrella, nature, vector graphics&#10;&#10;Description automatically generated">
            <a:extLst>
              <a:ext uri="{FF2B5EF4-FFF2-40B4-BE49-F238E27FC236}">
                <a16:creationId xmlns:a16="http://schemas.microsoft.com/office/drawing/2014/main" id="{EE429FEF-4CFF-46D0-84E8-20D21BEB9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06"/>
            <a:ext cx="12192000" cy="6857999"/>
          </a:xfrm>
        </p:spPr>
      </p:pic>
      <p:pic>
        <p:nvPicPr>
          <p:cNvPr id="7" name="Picture 6" descr="A close-up of a taco&#10;&#10;Description automatically generated with medium confidence">
            <a:extLst>
              <a:ext uri="{FF2B5EF4-FFF2-40B4-BE49-F238E27FC236}">
                <a16:creationId xmlns:a16="http://schemas.microsoft.com/office/drawing/2014/main" id="{4ED65845-5512-4978-90E2-89BA3B11BDE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5" y="796824"/>
            <a:ext cx="1696492" cy="20524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BDC4C0E-3D6E-4D15-92C9-4DD13251382D}"/>
              </a:ext>
            </a:extLst>
          </p:cNvPr>
          <p:cNvSpPr/>
          <p:nvPr/>
        </p:nvSpPr>
        <p:spPr>
          <a:xfrm>
            <a:off x="527127" y="5020211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غسّل إجرين تلاميذو</a:t>
            </a:r>
            <a:endParaRPr lang="ar-AE" sz="3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D238F7A-7968-4208-920B-F5232B7000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818077" y="2465460"/>
            <a:ext cx="1893955" cy="23963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20A614-4D2D-4774-B14F-5999DF8A24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9452457" y="2508709"/>
            <a:ext cx="1893955" cy="239638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A33074-6D26-4C99-AA34-91ED6835F252}"/>
              </a:ext>
            </a:extLst>
          </p:cNvPr>
          <p:cNvSpPr/>
          <p:nvPr/>
        </p:nvSpPr>
        <p:spPr>
          <a:xfrm>
            <a:off x="9110527" y="5038497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بقي سهران </a:t>
            </a:r>
            <a:endParaRPr lang="ar-AE" sz="3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E7FB7E-D09B-4088-A5D5-E1CD537608AF}"/>
              </a:ext>
            </a:extLst>
          </p:cNvPr>
          <p:cNvSpPr/>
          <p:nvPr/>
        </p:nvSpPr>
        <p:spPr>
          <a:xfrm>
            <a:off x="-74445" y="873006"/>
            <a:ext cx="12179937" cy="707886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LB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شو هوّي الشّي التّاني يلّي عِمْلو يسوع بعشاء الفصح؟ 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4D56747-A306-4CAE-957D-E58E1F4FAE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5432260" y="2642110"/>
            <a:ext cx="1893955" cy="239638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5D46D0C-D2E3-44BA-A547-CC2312CB8FF2}"/>
              </a:ext>
            </a:extLst>
          </p:cNvPr>
          <p:cNvSpPr/>
          <p:nvPr/>
        </p:nvSpPr>
        <p:spPr>
          <a:xfrm>
            <a:off x="4929882" y="5038496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نام</a:t>
            </a:r>
            <a:endParaRPr lang="ar-AE" sz="3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 descr="A red house with a window&#10;&#10;Description automatically generated with low confidence">
            <a:hlinkClick r:id="rId6" action="ppaction://hlinksldjump"/>
            <a:extLst>
              <a:ext uri="{FF2B5EF4-FFF2-40B4-BE49-F238E27FC236}">
                <a16:creationId xmlns:a16="http://schemas.microsoft.com/office/drawing/2014/main" id="{2C3375CD-63A0-4A99-8D7C-03C2E0436A5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768" y="170052"/>
            <a:ext cx="820511" cy="85406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7A1FBD7-1260-4536-811E-4093562FD464}"/>
              </a:ext>
            </a:extLst>
          </p:cNvPr>
          <p:cNvSpPr/>
          <p:nvPr/>
        </p:nvSpPr>
        <p:spPr>
          <a:xfrm>
            <a:off x="9110526" y="137511"/>
            <a:ext cx="1557087" cy="8866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6000" dirty="0"/>
              <a:t>13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0248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umbrella, nature, vector graphics&#10;&#10;Description automatically generated">
            <a:extLst>
              <a:ext uri="{FF2B5EF4-FFF2-40B4-BE49-F238E27FC236}">
                <a16:creationId xmlns:a16="http://schemas.microsoft.com/office/drawing/2014/main" id="{EE429FEF-4CFF-46D0-84E8-20D21BEB9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06"/>
            <a:ext cx="12192000" cy="6857999"/>
          </a:xfrm>
        </p:spPr>
      </p:pic>
      <p:pic>
        <p:nvPicPr>
          <p:cNvPr id="7" name="Picture 6" descr="A close-up of a taco&#10;&#10;Description automatically generated with medium confidence">
            <a:extLst>
              <a:ext uri="{FF2B5EF4-FFF2-40B4-BE49-F238E27FC236}">
                <a16:creationId xmlns:a16="http://schemas.microsoft.com/office/drawing/2014/main" id="{4ED65845-5512-4978-90E2-89BA3B11BDE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5" y="796824"/>
            <a:ext cx="1696492" cy="20524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BDC4C0E-3D6E-4D15-92C9-4DD13251382D}"/>
              </a:ext>
            </a:extLst>
          </p:cNvPr>
          <p:cNvSpPr/>
          <p:nvPr/>
        </p:nvSpPr>
        <p:spPr>
          <a:xfrm>
            <a:off x="5190427" y="5034951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بطرس</a:t>
            </a:r>
            <a:endParaRPr lang="ar-AE" sz="3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D238F7A-7968-4208-920B-F5232B7000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5695253" y="2505162"/>
            <a:ext cx="1893955" cy="23963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20A614-4D2D-4774-B14F-5999DF8A24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9452457" y="2508709"/>
            <a:ext cx="1893955" cy="239638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A33074-6D26-4C99-AA34-91ED6835F252}"/>
              </a:ext>
            </a:extLst>
          </p:cNvPr>
          <p:cNvSpPr/>
          <p:nvPr/>
        </p:nvSpPr>
        <p:spPr>
          <a:xfrm>
            <a:off x="9110527" y="5038497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يوحنّا</a:t>
            </a:r>
            <a:endParaRPr lang="ar-AE" sz="3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E7FB7E-D09B-4088-A5D5-E1CD537608AF}"/>
              </a:ext>
            </a:extLst>
          </p:cNvPr>
          <p:cNvSpPr/>
          <p:nvPr/>
        </p:nvSpPr>
        <p:spPr>
          <a:xfrm>
            <a:off x="603157" y="1171430"/>
            <a:ext cx="10985701" cy="784830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LB" sz="4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شو اسمو التّلميذ يلّي يسوع قال إنّو رح ينكرو؟</a:t>
            </a:r>
            <a:endParaRPr lang="en-US" sz="4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4D56747-A306-4CAE-957D-E58E1F4FAE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1403433" y="2505162"/>
            <a:ext cx="1893955" cy="239638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5D46D0C-D2E3-44BA-A547-CC2312CB8FF2}"/>
              </a:ext>
            </a:extLst>
          </p:cNvPr>
          <p:cNvSpPr/>
          <p:nvPr/>
        </p:nvSpPr>
        <p:spPr>
          <a:xfrm>
            <a:off x="1061503" y="5034950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يهوذا</a:t>
            </a:r>
            <a:endParaRPr lang="ar-AE" sz="3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Picture 21" descr="A red house with a window&#10;&#10;Description automatically generated with low confidence">
            <a:hlinkClick r:id="rId6" action="ppaction://hlinksldjump"/>
            <a:extLst>
              <a:ext uri="{FF2B5EF4-FFF2-40B4-BE49-F238E27FC236}">
                <a16:creationId xmlns:a16="http://schemas.microsoft.com/office/drawing/2014/main" id="{96194F8D-CA7B-4176-B711-EEB4F21AC12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768" y="170052"/>
            <a:ext cx="820511" cy="85406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54F72EA-A080-4716-AE41-91864BBE073E}"/>
              </a:ext>
            </a:extLst>
          </p:cNvPr>
          <p:cNvSpPr/>
          <p:nvPr/>
        </p:nvSpPr>
        <p:spPr>
          <a:xfrm>
            <a:off x="9110526" y="137511"/>
            <a:ext cx="1557087" cy="8866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6000" dirty="0"/>
              <a:t>14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28449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umbrella, nature, vector graphics&#10;&#10;Description automatically generated">
            <a:extLst>
              <a:ext uri="{FF2B5EF4-FFF2-40B4-BE49-F238E27FC236}">
                <a16:creationId xmlns:a16="http://schemas.microsoft.com/office/drawing/2014/main" id="{EE429FEF-4CFF-46D0-84E8-20D21BEB9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06"/>
            <a:ext cx="12192000" cy="6857999"/>
          </a:xfrm>
        </p:spPr>
      </p:pic>
      <p:pic>
        <p:nvPicPr>
          <p:cNvPr id="7" name="Picture 6" descr="A close-up of a taco&#10;&#10;Description automatically generated with medium confidence">
            <a:extLst>
              <a:ext uri="{FF2B5EF4-FFF2-40B4-BE49-F238E27FC236}">
                <a16:creationId xmlns:a16="http://schemas.microsoft.com/office/drawing/2014/main" id="{4ED65845-5512-4978-90E2-89BA3B11BDE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5" y="796824"/>
            <a:ext cx="1696492" cy="20524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BDC4C0E-3D6E-4D15-92C9-4DD13251382D}"/>
              </a:ext>
            </a:extLst>
          </p:cNvPr>
          <p:cNvSpPr/>
          <p:nvPr/>
        </p:nvSpPr>
        <p:spPr>
          <a:xfrm>
            <a:off x="5190427" y="5034951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مرّات</a:t>
            </a:r>
            <a:endParaRPr lang="ar-AE" sz="3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D238F7A-7968-4208-920B-F5232B7000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5695253" y="2505162"/>
            <a:ext cx="1893955" cy="23963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20A614-4D2D-4774-B14F-5999DF8A24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9452457" y="2508709"/>
            <a:ext cx="1893955" cy="239638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A33074-6D26-4C99-AA34-91ED6835F252}"/>
              </a:ext>
            </a:extLst>
          </p:cNvPr>
          <p:cNvSpPr/>
          <p:nvPr/>
        </p:nvSpPr>
        <p:spPr>
          <a:xfrm>
            <a:off x="9110527" y="5038497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مرْتَين</a:t>
            </a:r>
            <a:endParaRPr lang="ar-AE" sz="3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E7FB7E-D09B-4088-A5D5-E1CD537608AF}"/>
              </a:ext>
            </a:extLst>
          </p:cNvPr>
          <p:cNvSpPr/>
          <p:nvPr/>
        </p:nvSpPr>
        <p:spPr>
          <a:xfrm>
            <a:off x="1245362" y="766114"/>
            <a:ext cx="9187130" cy="861774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LB" sz="5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كم مرة أنكَر بطرس معرفتو بيسوع؟</a:t>
            </a:r>
            <a:endParaRPr lang="en-US" sz="5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4D56747-A306-4CAE-957D-E58E1F4FAE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1403433" y="2505162"/>
            <a:ext cx="1893955" cy="239638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5D46D0C-D2E3-44BA-A547-CC2312CB8FF2}"/>
              </a:ext>
            </a:extLst>
          </p:cNvPr>
          <p:cNvSpPr/>
          <p:nvPr/>
        </p:nvSpPr>
        <p:spPr>
          <a:xfrm>
            <a:off x="1061503" y="5034950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مرّات</a:t>
            </a:r>
            <a:endParaRPr lang="ar-AE" sz="3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 descr="A red house with a window&#10;&#10;Description automatically generated with low confidence">
            <a:hlinkClick r:id="rId6" action="ppaction://hlinksldjump"/>
            <a:extLst>
              <a:ext uri="{FF2B5EF4-FFF2-40B4-BE49-F238E27FC236}">
                <a16:creationId xmlns:a16="http://schemas.microsoft.com/office/drawing/2014/main" id="{2C3375CD-63A0-4A99-8D7C-03C2E0436A5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768" y="170052"/>
            <a:ext cx="820511" cy="85406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8ADE8A14-8D90-4EDA-8015-961852E52F10}"/>
              </a:ext>
            </a:extLst>
          </p:cNvPr>
          <p:cNvSpPr/>
          <p:nvPr/>
        </p:nvSpPr>
        <p:spPr>
          <a:xfrm>
            <a:off x="9110526" y="137511"/>
            <a:ext cx="1557087" cy="8866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6000" dirty="0"/>
              <a:t>15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9150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umbrella, nature, vector graphics&#10;&#10;Description automatically generated">
            <a:extLst>
              <a:ext uri="{FF2B5EF4-FFF2-40B4-BE49-F238E27FC236}">
                <a16:creationId xmlns:a16="http://schemas.microsoft.com/office/drawing/2014/main" id="{EE429FEF-4CFF-46D0-84E8-20D21BEB9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06"/>
            <a:ext cx="12192000" cy="6857999"/>
          </a:xfrm>
        </p:spPr>
      </p:pic>
      <p:pic>
        <p:nvPicPr>
          <p:cNvPr id="7" name="Picture 6" descr="A close-up of a taco&#10;&#10;Description automatically generated with medium confidence">
            <a:extLst>
              <a:ext uri="{FF2B5EF4-FFF2-40B4-BE49-F238E27FC236}">
                <a16:creationId xmlns:a16="http://schemas.microsoft.com/office/drawing/2014/main" id="{4ED65845-5512-4978-90E2-89BA3B11BDE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5" y="796824"/>
            <a:ext cx="1696492" cy="20524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BDC4C0E-3D6E-4D15-92C9-4DD13251382D}"/>
              </a:ext>
            </a:extLst>
          </p:cNvPr>
          <p:cNvSpPr/>
          <p:nvPr/>
        </p:nvSpPr>
        <p:spPr>
          <a:xfrm>
            <a:off x="8992028" y="5034949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بيلاطس</a:t>
            </a:r>
            <a:endParaRPr lang="ar-AE" sz="3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D238F7A-7968-4208-920B-F5232B7000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9452455" y="2638563"/>
            <a:ext cx="1893955" cy="23963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20A614-4D2D-4774-B14F-5999DF8A24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5717407" y="2499529"/>
            <a:ext cx="1893955" cy="239638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A33074-6D26-4C99-AA34-91ED6835F252}"/>
              </a:ext>
            </a:extLst>
          </p:cNvPr>
          <p:cNvSpPr/>
          <p:nvPr/>
        </p:nvSpPr>
        <p:spPr>
          <a:xfrm>
            <a:off x="5345350" y="5034949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أغريبا</a:t>
            </a:r>
            <a:endParaRPr lang="ar-AE" sz="3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E7FB7E-D09B-4088-A5D5-E1CD537608AF}"/>
              </a:ext>
            </a:extLst>
          </p:cNvPr>
          <p:cNvSpPr/>
          <p:nvPr/>
        </p:nvSpPr>
        <p:spPr>
          <a:xfrm>
            <a:off x="612768" y="1036960"/>
            <a:ext cx="10966464" cy="830997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LB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شو اسمُو الحاكم يَلّي حكَم يسوع بالصّلب؟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4D56747-A306-4CAE-957D-E58E1F4FAE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1403433" y="2505162"/>
            <a:ext cx="1893955" cy="239638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5D46D0C-D2E3-44BA-A547-CC2312CB8FF2}"/>
              </a:ext>
            </a:extLst>
          </p:cNvPr>
          <p:cNvSpPr/>
          <p:nvPr/>
        </p:nvSpPr>
        <p:spPr>
          <a:xfrm>
            <a:off x="1061503" y="5034950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هيرودس</a:t>
            </a:r>
            <a:endParaRPr lang="ar-AE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Picture 21" descr="A red house with a window&#10;&#10;Description automatically generated with low confidence">
            <a:hlinkClick r:id="rId6" action="ppaction://hlinksldjump"/>
            <a:extLst>
              <a:ext uri="{FF2B5EF4-FFF2-40B4-BE49-F238E27FC236}">
                <a16:creationId xmlns:a16="http://schemas.microsoft.com/office/drawing/2014/main" id="{96194F8D-CA7B-4176-B711-EEB4F21AC12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768" y="170052"/>
            <a:ext cx="820511" cy="85406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BA443A07-DA64-42D2-9306-0FDA73C443C5}"/>
              </a:ext>
            </a:extLst>
          </p:cNvPr>
          <p:cNvSpPr/>
          <p:nvPr/>
        </p:nvSpPr>
        <p:spPr>
          <a:xfrm>
            <a:off x="9110526" y="137511"/>
            <a:ext cx="1557087" cy="8866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6000" dirty="0"/>
              <a:t>16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9292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umbrella, nature, vector graphics&#10;&#10;Description automatically generated">
            <a:extLst>
              <a:ext uri="{FF2B5EF4-FFF2-40B4-BE49-F238E27FC236}">
                <a16:creationId xmlns:a16="http://schemas.microsoft.com/office/drawing/2014/main" id="{EE429FEF-4CFF-46D0-84E8-20D21BEB9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06"/>
            <a:ext cx="12192000" cy="6857999"/>
          </a:xfrm>
        </p:spPr>
      </p:pic>
      <p:pic>
        <p:nvPicPr>
          <p:cNvPr id="7" name="Picture 6" descr="A close-up of a taco&#10;&#10;Description automatically generated with medium confidence">
            <a:extLst>
              <a:ext uri="{FF2B5EF4-FFF2-40B4-BE49-F238E27FC236}">
                <a16:creationId xmlns:a16="http://schemas.microsoft.com/office/drawing/2014/main" id="{4ED65845-5512-4978-90E2-89BA3B11BDE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5" y="796824"/>
            <a:ext cx="1696492" cy="20524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BDC4C0E-3D6E-4D15-92C9-4DD13251382D}"/>
              </a:ext>
            </a:extLst>
          </p:cNvPr>
          <p:cNvSpPr/>
          <p:nvPr/>
        </p:nvSpPr>
        <p:spPr>
          <a:xfrm>
            <a:off x="5190427" y="5034951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من الشّوك</a:t>
            </a:r>
            <a:endParaRPr lang="ar-AE" sz="3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D238F7A-7968-4208-920B-F5232B7000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5695253" y="2505162"/>
            <a:ext cx="1893955" cy="23963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20A614-4D2D-4774-B14F-5999DF8A24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9452457" y="2508709"/>
            <a:ext cx="1893955" cy="239638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A33074-6D26-4C99-AA34-91ED6835F252}"/>
              </a:ext>
            </a:extLst>
          </p:cNvPr>
          <p:cNvSpPr/>
          <p:nvPr/>
        </p:nvSpPr>
        <p:spPr>
          <a:xfrm>
            <a:off x="9110527" y="5038497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من الورد</a:t>
            </a:r>
            <a:endParaRPr lang="ar-AE" sz="3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E7FB7E-D09B-4088-A5D5-E1CD537608AF}"/>
              </a:ext>
            </a:extLst>
          </p:cNvPr>
          <p:cNvSpPr/>
          <p:nvPr/>
        </p:nvSpPr>
        <p:spPr>
          <a:xfrm>
            <a:off x="705819" y="1042993"/>
            <a:ext cx="11025775" cy="738664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LB" sz="4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اكليل من شو ، حطّوا ع راس يسوع قبل ما يِصلبو؟</a:t>
            </a:r>
            <a:endParaRPr lang="en-US" sz="4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4D56747-A306-4CAE-957D-E58E1F4FAE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1403433" y="2505162"/>
            <a:ext cx="1893955" cy="239638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5D46D0C-D2E3-44BA-A547-CC2312CB8FF2}"/>
              </a:ext>
            </a:extLst>
          </p:cNvPr>
          <p:cNvSpPr/>
          <p:nvPr/>
        </p:nvSpPr>
        <p:spPr>
          <a:xfrm>
            <a:off x="1061503" y="5034950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من الفضّة</a:t>
            </a:r>
            <a:endParaRPr lang="ar-AE" sz="3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 descr="A red house with a window&#10;&#10;Description automatically generated with low confidence">
            <a:hlinkClick r:id="rId6" action="ppaction://hlinksldjump"/>
            <a:extLst>
              <a:ext uri="{FF2B5EF4-FFF2-40B4-BE49-F238E27FC236}">
                <a16:creationId xmlns:a16="http://schemas.microsoft.com/office/drawing/2014/main" id="{2C3375CD-63A0-4A99-8D7C-03C2E0436A5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768" y="170052"/>
            <a:ext cx="820511" cy="85406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08A7659-4693-4D71-82C3-C5219934F60F}"/>
              </a:ext>
            </a:extLst>
          </p:cNvPr>
          <p:cNvSpPr/>
          <p:nvPr/>
        </p:nvSpPr>
        <p:spPr>
          <a:xfrm>
            <a:off x="9110526" y="137511"/>
            <a:ext cx="1557087" cy="8866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6000" dirty="0"/>
              <a:t>17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2682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umbrella, nature, vector graphics&#10;&#10;Description automatically generated">
            <a:extLst>
              <a:ext uri="{FF2B5EF4-FFF2-40B4-BE49-F238E27FC236}">
                <a16:creationId xmlns:a16="http://schemas.microsoft.com/office/drawing/2014/main" id="{EE429FEF-4CFF-46D0-84E8-20D21BEB9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06"/>
            <a:ext cx="12192000" cy="6857999"/>
          </a:xfrm>
        </p:spPr>
      </p:pic>
      <p:pic>
        <p:nvPicPr>
          <p:cNvPr id="7" name="Picture 6" descr="A close-up of a taco&#10;&#10;Description automatically generated with medium confidence">
            <a:extLst>
              <a:ext uri="{FF2B5EF4-FFF2-40B4-BE49-F238E27FC236}">
                <a16:creationId xmlns:a16="http://schemas.microsoft.com/office/drawing/2014/main" id="{4ED65845-5512-4978-90E2-89BA3B11BDE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5" y="796824"/>
            <a:ext cx="1696492" cy="20524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BDC4C0E-3D6E-4D15-92C9-4DD13251382D}"/>
              </a:ext>
            </a:extLst>
          </p:cNvPr>
          <p:cNvSpPr/>
          <p:nvPr/>
        </p:nvSpPr>
        <p:spPr>
          <a:xfrm>
            <a:off x="8641299" y="5034950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جلجلثة</a:t>
            </a:r>
            <a:endParaRPr lang="ar-AE" sz="3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D238F7A-7968-4208-920B-F5232B7000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9101726" y="2526398"/>
            <a:ext cx="1893955" cy="23963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20A614-4D2D-4774-B14F-5999DF8A24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5441035" y="2505162"/>
            <a:ext cx="1893955" cy="239638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A33074-6D26-4C99-AA34-91ED6835F252}"/>
              </a:ext>
            </a:extLst>
          </p:cNvPr>
          <p:cNvSpPr/>
          <p:nvPr/>
        </p:nvSpPr>
        <p:spPr>
          <a:xfrm>
            <a:off x="5090598" y="5034950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جبل الزّيتون</a:t>
            </a:r>
            <a:endParaRPr lang="ar-AE" sz="3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E7FB7E-D09B-4088-A5D5-E1CD537608AF}"/>
              </a:ext>
            </a:extLst>
          </p:cNvPr>
          <p:cNvSpPr/>
          <p:nvPr/>
        </p:nvSpPr>
        <p:spPr>
          <a:xfrm>
            <a:off x="839017" y="800272"/>
            <a:ext cx="9903673" cy="784830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LB" sz="4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شو اسمو المطرح يلّي انصلب فيه يسوع؟</a:t>
            </a:r>
            <a:endParaRPr lang="en-US" sz="4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4D56747-A306-4CAE-957D-E58E1F4FAE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1403433" y="2505162"/>
            <a:ext cx="1893955" cy="239638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5D46D0C-D2E3-44BA-A547-CC2312CB8FF2}"/>
              </a:ext>
            </a:extLst>
          </p:cNvPr>
          <p:cNvSpPr/>
          <p:nvPr/>
        </p:nvSpPr>
        <p:spPr>
          <a:xfrm>
            <a:off x="1061503" y="5034950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الجبل العالي</a:t>
            </a:r>
            <a:endParaRPr lang="ar-AE" sz="3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 descr="A red house with a window&#10;&#10;Description automatically generated with low confidence">
            <a:hlinkClick r:id="rId6" action="ppaction://hlinksldjump"/>
            <a:extLst>
              <a:ext uri="{FF2B5EF4-FFF2-40B4-BE49-F238E27FC236}">
                <a16:creationId xmlns:a16="http://schemas.microsoft.com/office/drawing/2014/main" id="{2C3375CD-63A0-4A99-8D7C-03C2E0436A5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768" y="170052"/>
            <a:ext cx="820511" cy="85406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08A7659-4693-4D71-82C3-C5219934F60F}"/>
              </a:ext>
            </a:extLst>
          </p:cNvPr>
          <p:cNvSpPr/>
          <p:nvPr/>
        </p:nvSpPr>
        <p:spPr>
          <a:xfrm>
            <a:off x="9110526" y="137511"/>
            <a:ext cx="1557087" cy="8866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6000" dirty="0"/>
              <a:t>18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8999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umbrella, nature, vector graphics&#10;&#10;Description automatically generated">
            <a:extLst>
              <a:ext uri="{FF2B5EF4-FFF2-40B4-BE49-F238E27FC236}">
                <a16:creationId xmlns:a16="http://schemas.microsoft.com/office/drawing/2014/main" id="{EE429FEF-4CFF-46D0-84E8-20D21BEB9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06"/>
            <a:ext cx="12192000" cy="6857999"/>
          </a:xfrm>
        </p:spPr>
      </p:pic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EB50A2C5-9EEB-4DE9-9AFC-4E86C29B644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4000" y="1180561"/>
            <a:ext cx="2540775" cy="4823999"/>
          </a:xfrm>
          <a:prstGeom prst="rect">
            <a:avLst/>
          </a:prstGeom>
        </p:spPr>
      </p:pic>
      <p:pic>
        <p:nvPicPr>
          <p:cNvPr id="7" name="Picture 6" descr="A close-up of a taco&#10;&#10;Description automatically generated with medium confidence">
            <a:extLst>
              <a:ext uri="{FF2B5EF4-FFF2-40B4-BE49-F238E27FC236}">
                <a16:creationId xmlns:a16="http://schemas.microsoft.com/office/drawing/2014/main" id="{4ED65845-5512-4978-90E2-89BA3B11BDE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530" y="1180561"/>
            <a:ext cx="1696492" cy="20524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C3AA7-8AF6-4189-9878-4B4C162985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4"/>
          <a:stretch/>
        </p:blipFill>
        <p:spPr>
          <a:xfrm flipH="1">
            <a:off x="9191493" y="4211770"/>
            <a:ext cx="3000507" cy="25431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CA89DF-775C-4789-9899-0B5C7085B26F}"/>
              </a:ext>
            </a:extLst>
          </p:cNvPr>
          <p:cNvSpPr/>
          <p:nvPr/>
        </p:nvSpPr>
        <p:spPr>
          <a:xfrm>
            <a:off x="254000" y="6004560"/>
            <a:ext cx="10210800" cy="586618"/>
          </a:xfrm>
          <a:prstGeom prst="rect">
            <a:avLst/>
          </a:prstGeom>
          <a:solidFill>
            <a:srgbClr val="FF0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2BD6E1CA-E9D1-4BE4-A7BB-3B3A31B839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944" y="5362901"/>
            <a:ext cx="1751335" cy="138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CE6B72D-5133-45F9-8D1F-5BF99BB850C1}"/>
              </a:ext>
            </a:extLst>
          </p:cNvPr>
          <p:cNvSpPr/>
          <p:nvPr/>
        </p:nvSpPr>
        <p:spPr>
          <a:xfrm>
            <a:off x="1524387" y="137511"/>
            <a:ext cx="9096335" cy="15252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قبل أن ينتهي الوقت</a:t>
            </a:r>
            <a:r>
              <a:rPr lang="ar-LB" sz="32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،</a:t>
            </a:r>
            <a:r>
              <a:rPr lang="ar-SA" sz="32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ar-LB" sz="32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نُ</a:t>
            </a:r>
            <a:r>
              <a:rPr lang="ar-SA" sz="32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ج</a:t>
            </a:r>
            <a:r>
              <a:rPr lang="ar-LB" sz="32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ي</a:t>
            </a:r>
            <a:r>
              <a:rPr lang="ar-SA" sz="32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 عن الس</a:t>
            </a:r>
            <a:r>
              <a:rPr lang="ar-LB" sz="32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ّ</a:t>
            </a:r>
            <a:r>
              <a:rPr lang="ar-SA" sz="32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ؤال</a:t>
            </a:r>
            <a:endParaRPr lang="ar-AE" sz="3200" b="1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ctr" rtl="1"/>
            <a:r>
              <a:rPr lang="ar-LB" sz="3200" b="1" dirty="0">
                <a:solidFill>
                  <a:srgbClr val="FF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شو اسمو العيد يلي منعيّدو الأحد يلي بيسبق احد القيامة</a:t>
            </a:r>
            <a:endParaRPr lang="ar-SA" sz="3200" b="1" dirty="0">
              <a:solidFill>
                <a:srgbClr val="FF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5" name="خطا">
            <a:hlinkClick r:id="" action="ppaction://noaction">
              <a:snd r:embed="rId7" name="إجابه خآآطئه.wav"/>
            </a:hlinkClick>
            <a:extLst>
              <a:ext uri="{FF2B5EF4-FFF2-40B4-BE49-F238E27FC236}">
                <a16:creationId xmlns:a16="http://schemas.microsoft.com/office/drawing/2014/main" id="{38685E1D-B6BC-443F-908A-51D4F9C508A8}"/>
              </a:ext>
            </a:extLst>
          </p:cNvPr>
          <p:cNvSpPr/>
          <p:nvPr/>
        </p:nvSpPr>
        <p:spPr>
          <a:xfrm>
            <a:off x="2689335" y="3192029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عيد السّفينة</a:t>
            </a:r>
            <a:endParaRPr lang="ar-AE" sz="3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صح">
            <a:hlinkClick r:id="" action="ppaction://noaction">
              <a:snd r:embed="rId8" name="applause.wav"/>
            </a:hlinkClick>
            <a:extLst>
              <a:ext uri="{FF2B5EF4-FFF2-40B4-BE49-F238E27FC236}">
                <a16:creationId xmlns:a16="http://schemas.microsoft.com/office/drawing/2014/main" id="{DBB9AF79-589D-4E38-A98C-8E85E608B936}"/>
              </a:ext>
            </a:extLst>
          </p:cNvPr>
          <p:cNvSpPr/>
          <p:nvPr/>
        </p:nvSpPr>
        <p:spPr>
          <a:xfrm>
            <a:off x="6376682" y="3196312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عيد الشّعنينة</a:t>
            </a:r>
            <a:endParaRPr lang="ar-AE" sz="3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16" descr="A red house with a window&#10;&#10;Description automatically generated with low confidence">
            <a:hlinkClick r:id="rId9" action="ppaction://hlinksldjump"/>
            <a:extLst>
              <a:ext uri="{FF2B5EF4-FFF2-40B4-BE49-F238E27FC236}">
                <a16:creationId xmlns:a16="http://schemas.microsoft.com/office/drawing/2014/main" id="{843F13DA-3662-4820-97C5-7D84F159BC4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768" y="170052"/>
            <a:ext cx="820511" cy="85406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6F19F67-5B70-4FAB-8FC3-4F16FF4713CE}"/>
              </a:ext>
            </a:extLst>
          </p:cNvPr>
          <p:cNvSpPr/>
          <p:nvPr/>
        </p:nvSpPr>
        <p:spPr>
          <a:xfrm>
            <a:off x="9847102" y="137511"/>
            <a:ext cx="820511" cy="76262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7000" dirty="0"/>
              <a:t>1</a:t>
            </a:r>
            <a:endParaRPr lang="en-US" sz="7000" dirty="0"/>
          </a:p>
        </p:txBody>
      </p:sp>
    </p:spTree>
    <p:extLst>
      <p:ext uri="{BB962C8B-B14F-4D97-AF65-F5344CB8AC3E}">
        <p14:creationId xmlns:p14="http://schemas.microsoft.com/office/powerpoint/2010/main" val="356598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2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umbrella, nature, vector graphics&#10;&#10;Description automatically generated">
            <a:extLst>
              <a:ext uri="{FF2B5EF4-FFF2-40B4-BE49-F238E27FC236}">
                <a16:creationId xmlns:a16="http://schemas.microsoft.com/office/drawing/2014/main" id="{EE429FEF-4CFF-46D0-84E8-20D21BEB9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06"/>
            <a:ext cx="12192000" cy="6857999"/>
          </a:xfrm>
        </p:spPr>
      </p:pic>
      <p:pic>
        <p:nvPicPr>
          <p:cNvPr id="7" name="Picture 6" descr="A close-up of a taco&#10;&#10;Description automatically generated with medium confidence">
            <a:extLst>
              <a:ext uri="{FF2B5EF4-FFF2-40B4-BE49-F238E27FC236}">
                <a16:creationId xmlns:a16="http://schemas.microsoft.com/office/drawing/2014/main" id="{4ED65845-5512-4978-90E2-89BA3B11BDE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5" y="796824"/>
            <a:ext cx="1696492" cy="20524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BDC4C0E-3D6E-4D15-92C9-4DD13251382D}"/>
              </a:ext>
            </a:extLst>
          </p:cNvPr>
          <p:cNvSpPr/>
          <p:nvPr/>
        </p:nvSpPr>
        <p:spPr>
          <a:xfrm>
            <a:off x="5190427" y="5034951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سمعان القيرواني</a:t>
            </a:r>
            <a:endParaRPr lang="ar-AE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D238F7A-7968-4208-920B-F5232B7000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5695253" y="2505162"/>
            <a:ext cx="1893955" cy="23963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20A614-4D2D-4774-B14F-5999DF8A24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9452457" y="2508709"/>
            <a:ext cx="1893955" cy="239638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A33074-6D26-4C99-AA34-91ED6835F252}"/>
              </a:ext>
            </a:extLst>
          </p:cNvPr>
          <p:cNvSpPr/>
          <p:nvPr/>
        </p:nvSpPr>
        <p:spPr>
          <a:xfrm>
            <a:off x="9110527" y="5038497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يوسف الرّامي</a:t>
            </a:r>
            <a:endParaRPr lang="ar-AE" sz="3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E7FB7E-D09B-4088-A5D5-E1CD537608AF}"/>
              </a:ext>
            </a:extLst>
          </p:cNvPr>
          <p:cNvSpPr/>
          <p:nvPr/>
        </p:nvSpPr>
        <p:spPr>
          <a:xfrm>
            <a:off x="181529" y="901091"/>
            <a:ext cx="11729494" cy="861774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LB" sz="5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شو اسمو يلّي ساعد يسوع بحمل الصّليب ؟</a:t>
            </a:r>
            <a:endParaRPr lang="en-US" sz="5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4D56747-A306-4CAE-957D-E58E1F4FAE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1403433" y="2505162"/>
            <a:ext cx="1893955" cy="239638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5D46D0C-D2E3-44BA-A547-CC2312CB8FF2}"/>
              </a:ext>
            </a:extLst>
          </p:cNvPr>
          <p:cNvSpPr/>
          <p:nvPr/>
        </p:nvSpPr>
        <p:spPr>
          <a:xfrm>
            <a:off x="1061503" y="5034950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سمعان بطرس</a:t>
            </a:r>
            <a:endParaRPr lang="ar-AE" sz="3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 descr="A red house with a window&#10;&#10;Description automatically generated with low confidence">
            <a:hlinkClick r:id="rId6" action="ppaction://hlinksldjump"/>
            <a:extLst>
              <a:ext uri="{FF2B5EF4-FFF2-40B4-BE49-F238E27FC236}">
                <a16:creationId xmlns:a16="http://schemas.microsoft.com/office/drawing/2014/main" id="{2C3375CD-63A0-4A99-8D7C-03C2E0436A5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768" y="170052"/>
            <a:ext cx="820511" cy="85406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08A7659-4693-4D71-82C3-C5219934F60F}"/>
              </a:ext>
            </a:extLst>
          </p:cNvPr>
          <p:cNvSpPr/>
          <p:nvPr/>
        </p:nvSpPr>
        <p:spPr>
          <a:xfrm>
            <a:off x="9110526" y="137511"/>
            <a:ext cx="1557087" cy="8866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6000" dirty="0"/>
              <a:t>19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3705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umbrella, nature, vector graphics&#10;&#10;Description automatically generated">
            <a:extLst>
              <a:ext uri="{FF2B5EF4-FFF2-40B4-BE49-F238E27FC236}">
                <a16:creationId xmlns:a16="http://schemas.microsoft.com/office/drawing/2014/main" id="{EE429FEF-4CFF-46D0-84E8-20D21BEB9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06"/>
            <a:ext cx="12192000" cy="6857999"/>
          </a:xfrm>
        </p:spPr>
      </p:pic>
      <p:pic>
        <p:nvPicPr>
          <p:cNvPr id="7" name="Picture 6" descr="A close-up of a taco&#10;&#10;Description automatically generated with medium confidence">
            <a:extLst>
              <a:ext uri="{FF2B5EF4-FFF2-40B4-BE49-F238E27FC236}">
                <a16:creationId xmlns:a16="http://schemas.microsoft.com/office/drawing/2014/main" id="{4ED65845-5512-4978-90E2-89BA3B11BDE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5" y="796824"/>
            <a:ext cx="1696492" cy="20524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BDC4C0E-3D6E-4D15-92C9-4DD13251382D}"/>
              </a:ext>
            </a:extLst>
          </p:cNvPr>
          <p:cNvSpPr/>
          <p:nvPr/>
        </p:nvSpPr>
        <p:spPr>
          <a:xfrm>
            <a:off x="752898" y="5038495"/>
            <a:ext cx="3335008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هذا يسوع ملك اليهود</a:t>
            </a:r>
            <a:endParaRPr lang="ar-AE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D238F7A-7968-4208-920B-F5232B7000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1197480" y="2500941"/>
            <a:ext cx="1893955" cy="23963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20A614-4D2D-4774-B14F-5999DF8A24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9452457" y="2508709"/>
            <a:ext cx="1893955" cy="239638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A33074-6D26-4C99-AA34-91ED6835F252}"/>
              </a:ext>
            </a:extLst>
          </p:cNvPr>
          <p:cNvSpPr/>
          <p:nvPr/>
        </p:nvSpPr>
        <p:spPr>
          <a:xfrm>
            <a:off x="9110527" y="5038497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لقد قتلناه</a:t>
            </a:r>
            <a:endParaRPr lang="ar-AE" sz="3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E7FB7E-D09B-4088-A5D5-E1CD537608AF}"/>
              </a:ext>
            </a:extLst>
          </p:cNvPr>
          <p:cNvSpPr/>
          <p:nvPr/>
        </p:nvSpPr>
        <p:spPr>
          <a:xfrm>
            <a:off x="1197480" y="1019910"/>
            <a:ext cx="10148932" cy="784830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LB" sz="4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حطّوا فوق راس يسوع يافطة مكتوب عليها:</a:t>
            </a:r>
            <a:endParaRPr lang="en-US" sz="4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4D56747-A306-4CAE-957D-E58E1F4FAE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5476533" y="2547124"/>
            <a:ext cx="1893955" cy="239638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5D46D0C-D2E3-44BA-A547-CC2312CB8FF2}"/>
              </a:ext>
            </a:extLst>
          </p:cNvPr>
          <p:cNvSpPr/>
          <p:nvPr/>
        </p:nvSpPr>
        <p:spPr>
          <a:xfrm>
            <a:off x="5016106" y="5038496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إنه كذاب</a:t>
            </a:r>
            <a:endParaRPr lang="ar-AE" sz="3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 descr="A red house with a window&#10;&#10;Description automatically generated with low confidence">
            <a:hlinkClick r:id="rId6" action="ppaction://hlinksldjump"/>
            <a:extLst>
              <a:ext uri="{FF2B5EF4-FFF2-40B4-BE49-F238E27FC236}">
                <a16:creationId xmlns:a16="http://schemas.microsoft.com/office/drawing/2014/main" id="{2C3375CD-63A0-4A99-8D7C-03C2E0436A5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768" y="170052"/>
            <a:ext cx="820511" cy="85406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08A7659-4693-4D71-82C3-C5219934F60F}"/>
              </a:ext>
            </a:extLst>
          </p:cNvPr>
          <p:cNvSpPr/>
          <p:nvPr/>
        </p:nvSpPr>
        <p:spPr>
          <a:xfrm>
            <a:off x="9110526" y="137511"/>
            <a:ext cx="1557087" cy="8866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6000" dirty="0"/>
              <a:t>20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8103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umbrella, nature, vector graphics&#10;&#10;Description automatically generated">
            <a:extLst>
              <a:ext uri="{FF2B5EF4-FFF2-40B4-BE49-F238E27FC236}">
                <a16:creationId xmlns:a16="http://schemas.microsoft.com/office/drawing/2014/main" id="{EE429FEF-4CFF-46D0-84E8-20D21BEB9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06"/>
            <a:ext cx="12192000" cy="6857999"/>
          </a:xfrm>
        </p:spPr>
      </p:pic>
      <p:pic>
        <p:nvPicPr>
          <p:cNvPr id="7" name="Picture 6" descr="A close-up of a taco&#10;&#10;Description automatically generated with medium confidence">
            <a:extLst>
              <a:ext uri="{FF2B5EF4-FFF2-40B4-BE49-F238E27FC236}">
                <a16:creationId xmlns:a16="http://schemas.microsoft.com/office/drawing/2014/main" id="{4ED65845-5512-4978-90E2-89BA3B11BDE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5" y="796824"/>
            <a:ext cx="1696492" cy="20524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BDC4C0E-3D6E-4D15-92C9-4DD13251382D}"/>
              </a:ext>
            </a:extLst>
          </p:cNvPr>
          <p:cNvSpPr/>
          <p:nvPr/>
        </p:nvSpPr>
        <p:spPr>
          <a:xfrm>
            <a:off x="5190427" y="5034951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الظلام والعتمة</a:t>
            </a:r>
            <a:endParaRPr lang="ar-AE" sz="3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D238F7A-7968-4208-920B-F5232B7000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5695253" y="2505162"/>
            <a:ext cx="1893955" cy="23963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20A614-4D2D-4774-B14F-5999DF8A24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9452457" y="2508709"/>
            <a:ext cx="1893955" cy="239638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A33074-6D26-4C99-AA34-91ED6835F252}"/>
              </a:ext>
            </a:extLst>
          </p:cNvPr>
          <p:cNvSpPr/>
          <p:nvPr/>
        </p:nvSpPr>
        <p:spPr>
          <a:xfrm>
            <a:off x="9110527" y="5038497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الغيوم</a:t>
            </a:r>
            <a:endParaRPr lang="ar-AE" sz="3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E7FB7E-D09B-4088-A5D5-E1CD537608AF}"/>
              </a:ext>
            </a:extLst>
          </p:cNvPr>
          <p:cNvSpPr/>
          <p:nvPr/>
        </p:nvSpPr>
        <p:spPr>
          <a:xfrm>
            <a:off x="1850938" y="1024115"/>
            <a:ext cx="8238154" cy="707886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LB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شو يلّي خيّم عالأرض بس مات يسوع؟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4D56747-A306-4CAE-957D-E58E1F4FAE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1403433" y="2505162"/>
            <a:ext cx="1893955" cy="239638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5D46D0C-D2E3-44BA-A547-CC2312CB8FF2}"/>
              </a:ext>
            </a:extLst>
          </p:cNvPr>
          <p:cNvSpPr/>
          <p:nvPr/>
        </p:nvSpPr>
        <p:spPr>
          <a:xfrm>
            <a:off x="1061503" y="5034950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الغُبار</a:t>
            </a:r>
            <a:endParaRPr lang="ar-AE" sz="3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 descr="A red house with a window&#10;&#10;Description automatically generated with low confidence">
            <a:hlinkClick r:id="rId6" action="ppaction://hlinksldjump"/>
            <a:extLst>
              <a:ext uri="{FF2B5EF4-FFF2-40B4-BE49-F238E27FC236}">
                <a16:creationId xmlns:a16="http://schemas.microsoft.com/office/drawing/2014/main" id="{2C3375CD-63A0-4A99-8D7C-03C2E0436A5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768" y="170052"/>
            <a:ext cx="820511" cy="85406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08A7659-4693-4D71-82C3-C5219934F60F}"/>
              </a:ext>
            </a:extLst>
          </p:cNvPr>
          <p:cNvSpPr/>
          <p:nvPr/>
        </p:nvSpPr>
        <p:spPr>
          <a:xfrm>
            <a:off x="9110526" y="137511"/>
            <a:ext cx="1557087" cy="8866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6000" dirty="0"/>
              <a:t>21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0218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umbrella, nature, vector graphics&#10;&#10;Description automatically generated">
            <a:extLst>
              <a:ext uri="{FF2B5EF4-FFF2-40B4-BE49-F238E27FC236}">
                <a16:creationId xmlns:a16="http://schemas.microsoft.com/office/drawing/2014/main" id="{EE429FEF-4CFF-46D0-84E8-20D21BEB9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06"/>
            <a:ext cx="12192000" cy="6857999"/>
          </a:xfrm>
        </p:spPr>
      </p:pic>
      <p:pic>
        <p:nvPicPr>
          <p:cNvPr id="7" name="Picture 6" descr="A close-up of a taco&#10;&#10;Description automatically generated with medium confidence">
            <a:extLst>
              <a:ext uri="{FF2B5EF4-FFF2-40B4-BE49-F238E27FC236}">
                <a16:creationId xmlns:a16="http://schemas.microsoft.com/office/drawing/2014/main" id="{4ED65845-5512-4978-90E2-89BA3B11BDE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5" y="796824"/>
            <a:ext cx="1696492" cy="20524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BDC4C0E-3D6E-4D15-92C9-4DD13251382D}"/>
              </a:ext>
            </a:extLst>
          </p:cNvPr>
          <p:cNvSpPr/>
          <p:nvPr/>
        </p:nvSpPr>
        <p:spPr>
          <a:xfrm>
            <a:off x="1070222" y="5020211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مريم المجدليّة ومريم الأخرى</a:t>
            </a:r>
            <a:endParaRPr lang="ar-AE" sz="3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D238F7A-7968-4208-920B-F5232B7000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1530649" y="2230807"/>
            <a:ext cx="1893955" cy="23963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20A614-4D2D-4774-B14F-5999DF8A24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9452457" y="2508709"/>
            <a:ext cx="1893955" cy="239638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A33074-6D26-4C99-AA34-91ED6835F252}"/>
              </a:ext>
            </a:extLst>
          </p:cNvPr>
          <p:cNvSpPr/>
          <p:nvPr/>
        </p:nvSpPr>
        <p:spPr>
          <a:xfrm>
            <a:off x="9110527" y="5038497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مريم و يوحنّا</a:t>
            </a:r>
            <a:endParaRPr lang="ar-AE" sz="3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E7FB7E-D09B-4088-A5D5-E1CD537608AF}"/>
              </a:ext>
            </a:extLst>
          </p:cNvPr>
          <p:cNvSpPr/>
          <p:nvPr/>
        </p:nvSpPr>
        <p:spPr>
          <a:xfrm>
            <a:off x="1646717" y="912329"/>
            <a:ext cx="8975535" cy="738664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LB" sz="4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لمّا طلع فَجر الأحد، مين إجا يطِلّ عَالقبر؟</a:t>
            </a:r>
            <a:endParaRPr lang="en-US" sz="4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4D56747-A306-4CAE-957D-E58E1F4FAE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5334502" y="2425811"/>
            <a:ext cx="1893955" cy="239638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5D46D0C-D2E3-44BA-A547-CC2312CB8FF2}"/>
              </a:ext>
            </a:extLst>
          </p:cNvPr>
          <p:cNvSpPr/>
          <p:nvPr/>
        </p:nvSpPr>
        <p:spPr>
          <a:xfrm>
            <a:off x="4949496" y="5048822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مريم و مرتا</a:t>
            </a:r>
            <a:endParaRPr lang="ar-AE" sz="3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 descr="A red house with a window&#10;&#10;Description automatically generated with low confidence">
            <a:hlinkClick r:id="rId6" action="ppaction://hlinksldjump"/>
            <a:extLst>
              <a:ext uri="{FF2B5EF4-FFF2-40B4-BE49-F238E27FC236}">
                <a16:creationId xmlns:a16="http://schemas.microsoft.com/office/drawing/2014/main" id="{2C3375CD-63A0-4A99-8D7C-03C2E0436A5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768" y="170052"/>
            <a:ext cx="820511" cy="85406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08A7659-4693-4D71-82C3-C5219934F60F}"/>
              </a:ext>
            </a:extLst>
          </p:cNvPr>
          <p:cNvSpPr/>
          <p:nvPr/>
        </p:nvSpPr>
        <p:spPr>
          <a:xfrm>
            <a:off x="9110526" y="137511"/>
            <a:ext cx="1557087" cy="8866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6000" dirty="0"/>
              <a:t>22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855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umbrella, nature, vector graphics&#10;&#10;Description automatically generated">
            <a:extLst>
              <a:ext uri="{FF2B5EF4-FFF2-40B4-BE49-F238E27FC236}">
                <a16:creationId xmlns:a16="http://schemas.microsoft.com/office/drawing/2014/main" id="{EE429FEF-4CFF-46D0-84E8-20D21BEB9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06"/>
            <a:ext cx="12192000" cy="6857999"/>
          </a:xfrm>
        </p:spPr>
      </p:pic>
      <p:pic>
        <p:nvPicPr>
          <p:cNvPr id="7" name="Picture 6" descr="A close-up of a taco&#10;&#10;Description automatically generated with medium confidence">
            <a:extLst>
              <a:ext uri="{FF2B5EF4-FFF2-40B4-BE49-F238E27FC236}">
                <a16:creationId xmlns:a16="http://schemas.microsoft.com/office/drawing/2014/main" id="{4ED65845-5512-4978-90E2-89BA3B11BDE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5" y="796824"/>
            <a:ext cx="1696492" cy="20524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BDC4C0E-3D6E-4D15-92C9-4DD13251382D}"/>
              </a:ext>
            </a:extLst>
          </p:cNvPr>
          <p:cNvSpPr/>
          <p:nvPr/>
        </p:nvSpPr>
        <p:spPr>
          <a:xfrm>
            <a:off x="5190427" y="5034951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قد قام و ليس ههنا</a:t>
            </a:r>
            <a:endParaRPr lang="ar-AE" sz="3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D238F7A-7968-4208-920B-F5232B7000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5695253" y="2505162"/>
            <a:ext cx="1893955" cy="23963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20A614-4D2D-4774-B14F-5999DF8A24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9452457" y="2508709"/>
            <a:ext cx="1893955" cy="239638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A33074-6D26-4C99-AA34-91ED6835F252}"/>
              </a:ext>
            </a:extLst>
          </p:cNvPr>
          <p:cNvSpPr/>
          <p:nvPr/>
        </p:nvSpPr>
        <p:spPr>
          <a:xfrm>
            <a:off x="9110527" y="5038497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سرقوا يسوع</a:t>
            </a:r>
            <a:endParaRPr lang="ar-AE" sz="3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E7FB7E-D09B-4088-A5D5-E1CD537608AF}"/>
              </a:ext>
            </a:extLst>
          </p:cNvPr>
          <p:cNvSpPr/>
          <p:nvPr/>
        </p:nvSpPr>
        <p:spPr>
          <a:xfrm>
            <a:off x="3317319" y="580813"/>
            <a:ext cx="4416595" cy="861774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LB" sz="5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شو قلّن الملاك؟</a:t>
            </a:r>
            <a:endParaRPr lang="en-US" sz="5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4D56747-A306-4CAE-957D-E58E1F4FAE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1403433" y="2505162"/>
            <a:ext cx="1893955" cy="239638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5D46D0C-D2E3-44BA-A547-CC2312CB8FF2}"/>
              </a:ext>
            </a:extLst>
          </p:cNvPr>
          <p:cNvSpPr/>
          <p:nvPr/>
        </p:nvSpPr>
        <p:spPr>
          <a:xfrm>
            <a:off x="1061503" y="5034950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يسوع مات</a:t>
            </a:r>
            <a:endParaRPr lang="ar-AE" sz="3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 descr="A red house with a window&#10;&#10;Description automatically generated with low confidence">
            <a:hlinkClick r:id="rId6" action="ppaction://hlinksldjump"/>
            <a:extLst>
              <a:ext uri="{FF2B5EF4-FFF2-40B4-BE49-F238E27FC236}">
                <a16:creationId xmlns:a16="http://schemas.microsoft.com/office/drawing/2014/main" id="{2C3375CD-63A0-4A99-8D7C-03C2E0436A5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768" y="170052"/>
            <a:ext cx="820511" cy="85406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08A7659-4693-4D71-82C3-C5219934F60F}"/>
              </a:ext>
            </a:extLst>
          </p:cNvPr>
          <p:cNvSpPr/>
          <p:nvPr/>
        </p:nvSpPr>
        <p:spPr>
          <a:xfrm>
            <a:off x="9110526" y="137511"/>
            <a:ext cx="1557087" cy="8866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6000" dirty="0"/>
              <a:t>23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5985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umbrella, nature, vector graphics&#10;&#10;Description automatically generated">
            <a:extLst>
              <a:ext uri="{FF2B5EF4-FFF2-40B4-BE49-F238E27FC236}">
                <a16:creationId xmlns:a16="http://schemas.microsoft.com/office/drawing/2014/main" id="{EE429FEF-4CFF-46D0-84E8-20D21BEB9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06"/>
            <a:ext cx="12192000" cy="6857999"/>
          </a:xfrm>
        </p:spPr>
      </p:pic>
      <p:pic>
        <p:nvPicPr>
          <p:cNvPr id="7" name="Picture 6" descr="A close-up of a taco&#10;&#10;Description automatically generated with medium confidence">
            <a:extLst>
              <a:ext uri="{FF2B5EF4-FFF2-40B4-BE49-F238E27FC236}">
                <a16:creationId xmlns:a16="http://schemas.microsoft.com/office/drawing/2014/main" id="{4ED65845-5512-4978-90E2-89BA3B11BDE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5" y="796824"/>
            <a:ext cx="1696492" cy="20524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BDC4C0E-3D6E-4D15-92C9-4DD13251382D}"/>
              </a:ext>
            </a:extLst>
          </p:cNvPr>
          <p:cNvSpPr/>
          <p:nvPr/>
        </p:nvSpPr>
        <p:spPr>
          <a:xfrm>
            <a:off x="8823468" y="5073818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للتّلاميذ</a:t>
            </a:r>
            <a:endParaRPr lang="ar-AE" sz="3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D238F7A-7968-4208-920B-F5232B7000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9110526" y="2505162"/>
            <a:ext cx="1893955" cy="23963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20A614-4D2D-4774-B14F-5999DF8A24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5500041" y="2505162"/>
            <a:ext cx="1893955" cy="239638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A33074-6D26-4C99-AA34-91ED6835F252}"/>
              </a:ext>
            </a:extLst>
          </p:cNvPr>
          <p:cNvSpPr/>
          <p:nvPr/>
        </p:nvSpPr>
        <p:spPr>
          <a:xfrm>
            <a:off x="5039614" y="5073818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لعظيم الكهنة</a:t>
            </a:r>
            <a:endParaRPr lang="ar-AE" sz="3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E7FB7E-D09B-4088-A5D5-E1CD537608AF}"/>
              </a:ext>
            </a:extLst>
          </p:cNvPr>
          <p:cNvSpPr/>
          <p:nvPr/>
        </p:nvSpPr>
        <p:spPr>
          <a:xfrm>
            <a:off x="1912002" y="957729"/>
            <a:ext cx="8367996" cy="861774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LB" sz="5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بعد النسوة تراءى يسوع لمين؟</a:t>
            </a:r>
            <a:endParaRPr lang="en-US" sz="5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4D56747-A306-4CAE-957D-E58E1F4FAE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1403433" y="2505162"/>
            <a:ext cx="1893955" cy="239638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5D46D0C-D2E3-44BA-A547-CC2312CB8FF2}"/>
              </a:ext>
            </a:extLst>
          </p:cNvPr>
          <p:cNvSpPr/>
          <p:nvPr/>
        </p:nvSpPr>
        <p:spPr>
          <a:xfrm>
            <a:off x="1061503" y="5034950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لبيلاطس</a:t>
            </a:r>
            <a:endParaRPr lang="ar-AE" sz="3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 descr="A red house with a window&#10;&#10;Description automatically generated with low confidence">
            <a:hlinkClick r:id="rId6" action="ppaction://hlinksldjump"/>
            <a:extLst>
              <a:ext uri="{FF2B5EF4-FFF2-40B4-BE49-F238E27FC236}">
                <a16:creationId xmlns:a16="http://schemas.microsoft.com/office/drawing/2014/main" id="{2C3375CD-63A0-4A99-8D7C-03C2E0436A5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768" y="170052"/>
            <a:ext cx="820511" cy="85406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08A7659-4693-4D71-82C3-C5219934F60F}"/>
              </a:ext>
            </a:extLst>
          </p:cNvPr>
          <p:cNvSpPr/>
          <p:nvPr/>
        </p:nvSpPr>
        <p:spPr>
          <a:xfrm>
            <a:off x="9110526" y="137511"/>
            <a:ext cx="1557087" cy="8866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6000" dirty="0"/>
              <a:t>24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3417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umbrella, nature, vector graphics&#10;&#10;Description automatically generated">
            <a:extLst>
              <a:ext uri="{FF2B5EF4-FFF2-40B4-BE49-F238E27FC236}">
                <a16:creationId xmlns:a16="http://schemas.microsoft.com/office/drawing/2014/main" id="{EE429FEF-4CFF-46D0-84E8-20D21BEB9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06"/>
            <a:ext cx="12192000" cy="6857999"/>
          </a:xfrm>
        </p:spPr>
      </p:pic>
      <p:pic>
        <p:nvPicPr>
          <p:cNvPr id="7" name="Picture 6" descr="A close-up of a taco&#10;&#10;Description automatically generated with medium confidence">
            <a:extLst>
              <a:ext uri="{FF2B5EF4-FFF2-40B4-BE49-F238E27FC236}">
                <a16:creationId xmlns:a16="http://schemas.microsoft.com/office/drawing/2014/main" id="{4ED65845-5512-4978-90E2-89BA3B11BDE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5" y="796824"/>
            <a:ext cx="1696492" cy="20524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BDC4C0E-3D6E-4D15-92C9-4DD13251382D}"/>
              </a:ext>
            </a:extLst>
          </p:cNvPr>
          <p:cNvSpPr/>
          <p:nvPr/>
        </p:nvSpPr>
        <p:spPr>
          <a:xfrm>
            <a:off x="1315888" y="5059514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توما</a:t>
            </a:r>
            <a:endParaRPr lang="ar-AE" sz="3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D238F7A-7968-4208-920B-F5232B7000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1986752" y="2592065"/>
            <a:ext cx="1893955" cy="23963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20A614-4D2D-4774-B14F-5999DF8A24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5500041" y="2505162"/>
            <a:ext cx="1893955" cy="239638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A33074-6D26-4C99-AA34-91ED6835F252}"/>
              </a:ext>
            </a:extLst>
          </p:cNvPr>
          <p:cNvSpPr/>
          <p:nvPr/>
        </p:nvSpPr>
        <p:spPr>
          <a:xfrm>
            <a:off x="5039614" y="5073818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اندراوس</a:t>
            </a:r>
            <a:endParaRPr lang="ar-AE" sz="3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E7FB7E-D09B-4088-A5D5-E1CD537608AF}"/>
              </a:ext>
            </a:extLst>
          </p:cNvPr>
          <p:cNvSpPr/>
          <p:nvPr/>
        </p:nvSpPr>
        <p:spPr>
          <a:xfrm>
            <a:off x="812356" y="957729"/>
            <a:ext cx="10567316" cy="1631216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LB" sz="5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شو اسم التّلميذ يلّي ما كان مع التّلاميذ</a:t>
            </a:r>
          </a:p>
          <a:p>
            <a:pPr algn="ctr"/>
            <a:r>
              <a:rPr lang="ar-LB" sz="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</a:t>
            </a:r>
            <a:r>
              <a:rPr lang="ar-LB" sz="5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ما صدّقن لمّا خبروه إنّو يسوع قام؟</a:t>
            </a:r>
            <a:endParaRPr lang="en-US" sz="5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4D56747-A306-4CAE-957D-E58E1F4FAE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9333996" y="2547054"/>
            <a:ext cx="1893955" cy="239638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5D46D0C-D2E3-44BA-A547-CC2312CB8FF2}"/>
              </a:ext>
            </a:extLst>
          </p:cNvPr>
          <p:cNvSpPr/>
          <p:nvPr/>
        </p:nvSpPr>
        <p:spPr>
          <a:xfrm>
            <a:off x="8564861" y="5073817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يوحنا</a:t>
            </a:r>
            <a:endParaRPr lang="ar-AE" sz="3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 descr="A red house with a window&#10;&#10;Description automatically generated with low confidence">
            <a:hlinkClick r:id="rId6" action="ppaction://hlinksldjump"/>
            <a:extLst>
              <a:ext uri="{FF2B5EF4-FFF2-40B4-BE49-F238E27FC236}">
                <a16:creationId xmlns:a16="http://schemas.microsoft.com/office/drawing/2014/main" id="{2C3375CD-63A0-4A99-8D7C-03C2E0436A5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768" y="170052"/>
            <a:ext cx="820511" cy="85406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08A7659-4693-4D71-82C3-C5219934F60F}"/>
              </a:ext>
            </a:extLst>
          </p:cNvPr>
          <p:cNvSpPr/>
          <p:nvPr/>
        </p:nvSpPr>
        <p:spPr>
          <a:xfrm>
            <a:off x="9110526" y="137511"/>
            <a:ext cx="1557087" cy="8866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6000" dirty="0"/>
              <a:t>25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4423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umbrella, nature, vector graphics&#10;&#10;Description automatically generated">
            <a:extLst>
              <a:ext uri="{FF2B5EF4-FFF2-40B4-BE49-F238E27FC236}">
                <a16:creationId xmlns:a16="http://schemas.microsoft.com/office/drawing/2014/main" id="{EE429FEF-4CFF-46D0-84E8-20D21BEB9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06"/>
            <a:ext cx="12192000" cy="6857999"/>
          </a:xfrm>
        </p:spPr>
      </p:pic>
      <p:pic>
        <p:nvPicPr>
          <p:cNvPr id="7" name="Picture 6" descr="A close-up of a taco&#10;&#10;Description automatically generated with medium confidence">
            <a:extLst>
              <a:ext uri="{FF2B5EF4-FFF2-40B4-BE49-F238E27FC236}">
                <a16:creationId xmlns:a16="http://schemas.microsoft.com/office/drawing/2014/main" id="{4ED65845-5512-4978-90E2-89BA3B11BDE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5" y="796824"/>
            <a:ext cx="1696492" cy="20524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BDC4C0E-3D6E-4D15-92C9-4DD13251382D}"/>
              </a:ext>
            </a:extLst>
          </p:cNvPr>
          <p:cNvSpPr/>
          <p:nvPr/>
        </p:nvSpPr>
        <p:spPr>
          <a:xfrm>
            <a:off x="1315888" y="5059514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توما</a:t>
            </a:r>
            <a:endParaRPr lang="ar-AE" sz="3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D238F7A-7968-4208-920B-F5232B7000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1986752" y="2592065"/>
            <a:ext cx="1893955" cy="23963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20A614-4D2D-4774-B14F-5999DF8A24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5500041" y="2505162"/>
            <a:ext cx="1893955" cy="239638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A33074-6D26-4C99-AA34-91ED6835F252}"/>
              </a:ext>
            </a:extLst>
          </p:cNvPr>
          <p:cNvSpPr/>
          <p:nvPr/>
        </p:nvSpPr>
        <p:spPr>
          <a:xfrm>
            <a:off x="5039614" y="5073818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اندراوس</a:t>
            </a:r>
            <a:endParaRPr lang="ar-AE" sz="3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E7FB7E-D09B-4088-A5D5-E1CD537608AF}"/>
              </a:ext>
            </a:extLst>
          </p:cNvPr>
          <p:cNvSpPr/>
          <p:nvPr/>
        </p:nvSpPr>
        <p:spPr>
          <a:xfrm>
            <a:off x="812356" y="957729"/>
            <a:ext cx="10567316" cy="1631216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LB" sz="5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شو اسم التّلميذ يلّي ما كان مع التّلاميذ</a:t>
            </a:r>
          </a:p>
          <a:p>
            <a:pPr algn="ctr"/>
            <a:r>
              <a:rPr lang="ar-LB" sz="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</a:t>
            </a:r>
            <a:r>
              <a:rPr lang="ar-LB" sz="5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ما صدّقن لمّا خبَّروه إنّو يسوع قام؟</a:t>
            </a:r>
            <a:endParaRPr lang="en-US" sz="5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4D56747-A306-4CAE-957D-E58E1F4FAE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9333996" y="2547054"/>
            <a:ext cx="1893955" cy="239638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5D46D0C-D2E3-44BA-A547-CC2312CB8FF2}"/>
              </a:ext>
            </a:extLst>
          </p:cNvPr>
          <p:cNvSpPr/>
          <p:nvPr/>
        </p:nvSpPr>
        <p:spPr>
          <a:xfrm>
            <a:off x="8564861" y="5073817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يوحنّا</a:t>
            </a:r>
            <a:endParaRPr lang="ar-AE" sz="3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 descr="A red house with a window&#10;&#10;Description automatically generated with low confidence">
            <a:hlinkClick r:id="rId6" action="ppaction://hlinksldjump"/>
            <a:extLst>
              <a:ext uri="{FF2B5EF4-FFF2-40B4-BE49-F238E27FC236}">
                <a16:creationId xmlns:a16="http://schemas.microsoft.com/office/drawing/2014/main" id="{2C3375CD-63A0-4A99-8D7C-03C2E0436A5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768" y="170052"/>
            <a:ext cx="820511" cy="85406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08A7659-4693-4D71-82C3-C5219934F60F}"/>
              </a:ext>
            </a:extLst>
          </p:cNvPr>
          <p:cNvSpPr/>
          <p:nvPr/>
        </p:nvSpPr>
        <p:spPr>
          <a:xfrm>
            <a:off x="9110526" y="137511"/>
            <a:ext cx="1557087" cy="8866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6000" dirty="0"/>
              <a:t>26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23664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umbrella, nature, vector graphics&#10;&#10;Description automatically generated">
            <a:extLst>
              <a:ext uri="{FF2B5EF4-FFF2-40B4-BE49-F238E27FC236}">
                <a16:creationId xmlns:a16="http://schemas.microsoft.com/office/drawing/2014/main" id="{EE429FEF-4CFF-46D0-84E8-20D21BEB9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06"/>
            <a:ext cx="12192000" cy="6857999"/>
          </a:xfrm>
        </p:spPr>
      </p:pic>
      <p:pic>
        <p:nvPicPr>
          <p:cNvPr id="7" name="Picture 6" descr="A close-up of a taco&#10;&#10;Description automatically generated with medium confidence">
            <a:extLst>
              <a:ext uri="{FF2B5EF4-FFF2-40B4-BE49-F238E27FC236}">
                <a16:creationId xmlns:a16="http://schemas.microsoft.com/office/drawing/2014/main" id="{4ED65845-5512-4978-90E2-89BA3B11BDE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5" y="796824"/>
            <a:ext cx="1696492" cy="20524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BDC4C0E-3D6E-4D15-92C9-4DD13251382D}"/>
              </a:ext>
            </a:extLst>
          </p:cNvPr>
          <p:cNvSpPr/>
          <p:nvPr/>
        </p:nvSpPr>
        <p:spPr>
          <a:xfrm>
            <a:off x="4379312" y="4908176"/>
            <a:ext cx="3930971" cy="128329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المسيح قام حقا قام</a:t>
            </a:r>
            <a:endParaRPr lang="ar-AE" sz="3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D238F7A-7968-4208-920B-F5232B7000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5149021" y="2073990"/>
            <a:ext cx="1893955" cy="239638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9E7FB7E-D09B-4088-A5D5-E1CD537608AF}"/>
              </a:ext>
            </a:extLst>
          </p:cNvPr>
          <p:cNvSpPr/>
          <p:nvPr/>
        </p:nvSpPr>
        <p:spPr>
          <a:xfrm>
            <a:off x="2819321" y="957729"/>
            <a:ext cx="6553396" cy="861774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LB" sz="5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وهلق كِلنا منقول الجِملة</a:t>
            </a:r>
            <a:endParaRPr lang="en-US" sz="5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 descr="A red house with a window&#10;&#10;Description automatically generated with low confidence">
            <a:hlinkClick r:id="rId5" action="ppaction://hlinksldjump"/>
            <a:extLst>
              <a:ext uri="{FF2B5EF4-FFF2-40B4-BE49-F238E27FC236}">
                <a16:creationId xmlns:a16="http://schemas.microsoft.com/office/drawing/2014/main" id="{2C3375CD-63A0-4A99-8D7C-03C2E0436A5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768" y="170052"/>
            <a:ext cx="820511" cy="85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1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1EE37-0CB5-4511-A3BF-2D107856A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9506" y="681037"/>
            <a:ext cx="10515600" cy="1325563"/>
          </a:xfrm>
        </p:spPr>
        <p:txBody>
          <a:bodyPr/>
          <a:lstStyle/>
          <a:p>
            <a:r>
              <a:rPr lang="ar-LB" dirty="0">
                <a:solidFill>
                  <a:srgbClr val="FF0000"/>
                </a:solidFill>
              </a:rPr>
              <a:t>تعليمات اللعبة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1754B-0959-4C18-9BE2-CAF46A09088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endParaRPr lang="ar-LB" dirty="0"/>
          </a:p>
          <a:p>
            <a:pPr algn="r" rtl="1">
              <a:buFontTx/>
              <a:buChar char="-"/>
            </a:pPr>
            <a:r>
              <a:rPr lang="ar-LB" dirty="0"/>
              <a:t>يوزع المعلّم التلاميذ </a:t>
            </a:r>
            <a:r>
              <a:rPr lang="ar-LB"/>
              <a:t>الى فريقين</a:t>
            </a:r>
            <a:endParaRPr lang="ar-LB" dirty="0"/>
          </a:p>
          <a:p>
            <a:pPr algn="r" rtl="1">
              <a:buFontTx/>
              <a:buChar char="-"/>
            </a:pPr>
            <a:r>
              <a:rPr lang="ar-LB" dirty="0"/>
              <a:t>بالدور يجيب كل فريق عن سؤال (السؤالان الاولان تمهيديان)</a:t>
            </a:r>
          </a:p>
          <a:p>
            <a:pPr algn="r" rtl="1">
              <a:buFontTx/>
              <a:buChar char="-"/>
            </a:pPr>
            <a:r>
              <a:rPr lang="ar-LB" dirty="0"/>
              <a:t> عندما تكون الاجابة سليمة ، يحصل الفريق على بيضة....</a:t>
            </a:r>
          </a:p>
          <a:p>
            <a:pPr algn="r" rtl="1">
              <a:buFontTx/>
              <a:buChar char="-"/>
            </a:pPr>
            <a:r>
              <a:rPr lang="ar-LB" dirty="0"/>
              <a:t>الفريق الذي يجمع بيضا أكثر ، هوي الفريق الرابح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951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umbrella, nature, vector graphics&#10;&#10;Description automatically generated">
            <a:extLst>
              <a:ext uri="{FF2B5EF4-FFF2-40B4-BE49-F238E27FC236}">
                <a16:creationId xmlns:a16="http://schemas.microsoft.com/office/drawing/2014/main" id="{EE429FEF-4CFF-46D0-84E8-20D21BEB9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EB50A2C5-9EEB-4DE9-9AFC-4E86C29B644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129" y="1232868"/>
            <a:ext cx="2540775" cy="4823999"/>
          </a:xfrm>
          <a:prstGeom prst="rect">
            <a:avLst/>
          </a:prstGeom>
        </p:spPr>
      </p:pic>
      <p:pic>
        <p:nvPicPr>
          <p:cNvPr id="7" name="Picture 6" descr="A close-up of a taco&#10;&#10;Description automatically generated with medium confidence">
            <a:extLst>
              <a:ext uri="{FF2B5EF4-FFF2-40B4-BE49-F238E27FC236}">
                <a16:creationId xmlns:a16="http://schemas.microsoft.com/office/drawing/2014/main" id="{4ED65845-5512-4978-90E2-89BA3B11BDE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530" y="1180561"/>
            <a:ext cx="1696492" cy="20524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C3AA7-8AF6-4189-9878-4B4C162985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4"/>
          <a:stretch/>
        </p:blipFill>
        <p:spPr>
          <a:xfrm flipH="1">
            <a:off x="9191493" y="4211770"/>
            <a:ext cx="3000507" cy="25431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CA89DF-775C-4789-9899-0B5C7085B26F}"/>
              </a:ext>
            </a:extLst>
          </p:cNvPr>
          <p:cNvSpPr/>
          <p:nvPr/>
        </p:nvSpPr>
        <p:spPr>
          <a:xfrm>
            <a:off x="254000" y="6004560"/>
            <a:ext cx="10210800" cy="586618"/>
          </a:xfrm>
          <a:prstGeom prst="rect">
            <a:avLst/>
          </a:prstGeom>
          <a:solidFill>
            <a:srgbClr val="FF0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2BD6E1CA-E9D1-4BE4-A7BB-3B3A31B839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944" y="5362901"/>
            <a:ext cx="1751335" cy="138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CE6B72D-5133-45F9-8D1F-5BF99BB850C1}"/>
              </a:ext>
            </a:extLst>
          </p:cNvPr>
          <p:cNvSpPr/>
          <p:nvPr/>
        </p:nvSpPr>
        <p:spPr>
          <a:xfrm>
            <a:off x="1264218" y="219954"/>
            <a:ext cx="8903593" cy="13218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قبل أن ينتهي الوقت</a:t>
            </a:r>
            <a:r>
              <a:rPr lang="ar-LB" sz="32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،</a:t>
            </a:r>
            <a:r>
              <a:rPr lang="ar-SA" sz="32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ar-LB" sz="32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نُ</a:t>
            </a:r>
            <a:r>
              <a:rPr lang="ar-SA" sz="32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ج</a:t>
            </a:r>
            <a:r>
              <a:rPr lang="ar-LB" sz="32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ي</a:t>
            </a:r>
            <a:r>
              <a:rPr lang="ar-SA" sz="32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 عن الس</a:t>
            </a:r>
            <a:r>
              <a:rPr lang="ar-LB" sz="32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ّ</a:t>
            </a:r>
            <a:r>
              <a:rPr lang="ar-SA" sz="32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ؤال</a:t>
            </a:r>
            <a:endParaRPr lang="ar-AE" sz="3200" b="1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ctr" rtl="1"/>
            <a:r>
              <a:rPr lang="ar-LB" sz="3200" b="1" dirty="0">
                <a:solidFill>
                  <a:srgbClr val="FF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شو اسما المدينة  يلّي دخل عليها يسوع بأحد الشّعانين</a:t>
            </a:r>
            <a:endParaRPr lang="ar-SA" sz="3200" b="1" dirty="0">
              <a:solidFill>
                <a:srgbClr val="FF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5" name="خطا">
            <a:hlinkClick r:id="" action="ppaction://noaction">
              <a:snd r:embed="rId7" name="إجابه خآآطئه.wav"/>
            </a:hlinkClick>
            <a:extLst>
              <a:ext uri="{FF2B5EF4-FFF2-40B4-BE49-F238E27FC236}">
                <a16:creationId xmlns:a16="http://schemas.microsoft.com/office/drawing/2014/main" id="{38685E1D-B6BC-443F-908A-51D4F9C508A8}"/>
              </a:ext>
            </a:extLst>
          </p:cNvPr>
          <p:cNvSpPr/>
          <p:nvPr/>
        </p:nvSpPr>
        <p:spPr>
          <a:xfrm>
            <a:off x="7268719" y="2692924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النّاصرة</a:t>
            </a:r>
            <a:endParaRPr lang="ar-AE" sz="3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صح">
            <a:hlinkClick r:id="" action="ppaction://noaction">
              <a:snd r:embed="rId8" name="applause.wav"/>
            </a:hlinkClick>
            <a:extLst>
              <a:ext uri="{FF2B5EF4-FFF2-40B4-BE49-F238E27FC236}">
                <a16:creationId xmlns:a16="http://schemas.microsoft.com/office/drawing/2014/main" id="{DBB9AF79-589D-4E38-A98C-8E85E608B936}"/>
              </a:ext>
            </a:extLst>
          </p:cNvPr>
          <p:cNvSpPr/>
          <p:nvPr/>
        </p:nvSpPr>
        <p:spPr>
          <a:xfrm>
            <a:off x="3107978" y="2712530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أورشليم</a:t>
            </a:r>
            <a:endParaRPr lang="ar-AE" sz="3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 descr="A red house with a window&#10;&#10;Description automatically generated with low confidence">
            <a:hlinkClick r:id="rId9" action="ppaction://hlinksldjump"/>
            <a:extLst>
              <a:ext uri="{FF2B5EF4-FFF2-40B4-BE49-F238E27FC236}">
                <a16:creationId xmlns:a16="http://schemas.microsoft.com/office/drawing/2014/main" id="{6622F3F8-4114-438C-B6A2-D15316F3447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768" y="170052"/>
            <a:ext cx="820511" cy="85406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CD7B21C-1F96-4808-9756-8541901F7723}"/>
              </a:ext>
            </a:extLst>
          </p:cNvPr>
          <p:cNvSpPr/>
          <p:nvPr/>
        </p:nvSpPr>
        <p:spPr>
          <a:xfrm>
            <a:off x="9847102" y="137511"/>
            <a:ext cx="820511" cy="76262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7000" dirty="0"/>
              <a:t>2</a:t>
            </a:r>
            <a:endParaRPr lang="en-US" sz="7000" dirty="0"/>
          </a:p>
        </p:txBody>
      </p:sp>
    </p:spTree>
    <p:extLst>
      <p:ext uri="{BB962C8B-B14F-4D97-AF65-F5344CB8AC3E}">
        <p14:creationId xmlns:p14="http://schemas.microsoft.com/office/powerpoint/2010/main" val="226369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2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umbrella, nature, vector graphics&#10;&#10;Description automatically generated">
            <a:extLst>
              <a:ext uri="{FF2B5EF4-FFF2-40B4-BE49-F238E27FC236}">
                <a16:creationId xmlns:a16="http://schemas.microsoft.com/office/drawing/2014/main" id="{EE429FEF-4CFF-46D0-84E8-20D21BEB9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06"/>
            <a:ext cx="12192000" cy="6857999"/>
          </a:xfrm>
        </p:spPr>
      </p:pic>
      <p:pic>
        <p:nvPicPr>
          <p:cNvPr id="7" name="Picture 6" descr="A close-up of a taco&#10;&#10;Description automatically generated with medium confidence">
            <a:extLst>
              <a:ext uri="{FF2B5EF4-FFF2-40B4-BE49-F238E27FC236}">
                <a16:creationId xmlns:a16="http://schemas.microsoft.com/office/drawing/2014/main" id="{4ED65845-5512-4978-90E2-89BA3B11BDE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5" y="796824"/>
            <a:ext cx="1696492" cy="20524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BDC4C0E-3D6E-4D15-92C9-4DD13251382D}"/>
              </a:ext>
            </a:extLst>
          </p:cNvPr>
          <p:cNvSpPr/>
          <p:nvPr/>
        </p:nvSpPr>
        <p:spPr>
          <a:xfrm>
            <a:off x="5190427" y="5034951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سعف النّخيل</a:t>
            </a:r>
            <a:endParaRPr lang="ar-AE" sz="3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D238F7A-7968-4208-920B-F5232B7000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5695253" y="2505162"/>
            <a:ext cx="1893955" cy="23963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20A614-4D2D-4774-B14F-5999DF8A24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9452457" y="2508709"/>
            <a:ext cx="1893955" cy="239638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A33074-6D26-4C99-AA34-91ED6835F252}"/>
              </a:ext>
            </a:extLst>
          </p:cNvPr>
          <p:cNvSpPr/>
          <p:nvPr/>
        </p:nvSpPr>
        <p:spPr>
          <a:xfrm>
            <a:off x="9110527" y="5038497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سعف الزّنجبيل</a:t>
            </a:r>
            <a:endParaRPr lang="ar-AE" sz="3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E7FB7E-D09B-4088-A5D5-E1CD537608AF}"/>
              </a:ext>
            </a:extLst>
          </p:cNvPr>
          <p:cNvSpPr/>
          <p:nvPr/>
        </p:nvSpPr>
        <p:spPr>
          <a:xfrm>
            <a:off x="136509" y="796824"/>
            <a:ext cx="12016431" cy="861774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LB" sz="5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شو حملوا النّاس هنّي و عم يستقبلوا يسوع؟</a:t>
            </a:r>
            <a:endParaRPr lang="en-US" sz="5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4D56747-A306-4CAE-957D-E58E1F4FAE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1403433" y="2505162"/>
            <a:ext cx="1893955" cy="239638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5D46D0C-D2E3-44BA-A547-CC2312CB8FF2}"/>
              </a:ext>
            </a:extLst>
          </p:cNvPr>
          <p:cNvSpPr/>
          <p:nvPr/>
        </p:nvSpPr>
        <p:spPr>
          <a:xfrm>
            <a:off x="1061503" y="5034950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سعف الّسرو</a:t>
            </a:r>
            <a:endParaRPr lang="ar-AE" sz="3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Picture 21" descr="A red house with a window&#10;&#10;Description automatically generated with low confidence">
            <a:hlinkClick r:id="rId6" action="ppaction://hlinksldjump"/>
            <a:extLst>
              <a:ext uri="{FF2B5EF4-FFF2-40B4-BE49-F238E27FC236}">
                <a16:creationId xmlns:a16="http://schemas.microsoft.com/office/drawing/2014/main" id="{96194F8D-CA7B-4176-B711-EEB4F21AC12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768" y="170052"/>
            <a:ext cx="820511" cy="85406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914E0A63-7590-4B13-97A1-53CFDE008663}"/>
              </a:ext>
            </a:extLst>
          </p:cNvPr>
          <p:cNvSpPr/>
          <p:nvPr/>
        </p:nvSpPr>
        <p:spPr>
          <a:xfrm>
            <a:off x="9670474" y="137511"/>
            <a:ext cx="997140" cy="8866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7000" dirty="0"/>
              <a:t>3</a:t>
            </a:r>
            <a:endParaRPr lang="en-US" sz="7000" dirty="0"/>
          </a:p>
        </p:txBody>
      </p:sp>
    </p:spTree>
    <p:extLst>
      <p:ext uri="{BB962C8B-B14F-4D97-AF65-F5344CB8AC3E}">
        <p14:creationId xmlns:p14="http://schemas.microsoft.com/office/powerpoint/2010/main" val="387506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umbrella, nature, vector graphics&#10;&#10;Description automatically generated">
            <a:extLst>
              <a:ext uri="{FF2B5EF4-FFF2-40B4-BE49-F238E27FC236}">
                <a16:creationId xmlns:a16="http://schemas.microsoft.com/office/drawing/2014/main" id="{EE429FEF-4CFF-46D0-84E8-20D21BEB9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06"/>
            <a:ext cx="12192000" cy="6857999"/>
          </a:xfrm>
        </p:spPr>
      </p:pic>
      <p:pic>
        <p:nvPicPr>
          <p:cNvPr id="7" name="Picture 6" descr="A close-up of a taco&#10;&#10;Description automatically generated with medium confidence">
            <a:extLst>
              <a:ext uri="{FF2B5EF4-FFF2-40B4-BE49-F238E27FC236}">
                <a16:creationId xmlns:a16="http://schemas.microsoft.com/office/drawing/2014/main" id="{4ED65845-5512-4978-90E2-89BA3B11BDE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5" y="796824"/>
            <a:ext cx="1696492" cy="20524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BDC4C0E-3D6E-4D15-92C9-4DD13251382D}"/>
              </a:ext>
            </a:extLst>
          </p:cNvPr>
          <p:cNvSpPr/>
          <p:nvPr/>
        </p:nvSpPr>
        <p:spPr>
          <a:xfrm>
            <a:off x="9105395" y="5034949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"باسم الرّبّ"</a:t>
            </a:r>
            <a:endParaRPr lang="ar-AE" sz="3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D238F7A-7968-4208-920B-F5232B7000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9565822" y="2417504"/>
            <a:ext cx="1893955" cy="23963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20A614-4D2D-4774-B14F-5999DF8A24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5695251" y="2439741"/>
            <a:ext cx="1893955" cy="239638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A33074-6D26-4C99-AA34-91ED6835F252}"/>
              </a:ext>
            </a:extLst>
          </p:cNvPr>
          <p:cNvSpPr/>
          <p:nvPr/>
        </p:nvSpPr>
        <p:spPr>
          <a:xfrm>
            <a:off x="5101796" y="5034948"/>
            <a:ext cx="3080864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"باسم الملايكة"</a:t>
            </a:r>
            <a:endParaRPr lang="ar-AE" sz="3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E7FB7E-D09B-4088-A5D5-E1CD537608AF}"/>
              </a:ext>
            </a:extLst>
          </p:cNvPr>
          <p:cNvSpPr/>
          <p:nvPr/>
        </p:nvSpPr>
        <p:spPr>
          <a:xfrm>
            <a:off x="464911" y="873006"/>
            <a:ext cx="11054629" cy="1323439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LB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منكمّل العبارة يلّي قالوها النّاس لما استقبلوا يسوع:</a:t>
            </a:r>
          </a:p>
          <a:p>
            <a:pPr algn="ctr"/>
            <a:r>
              <a:rPr lang="ar-LB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هوشعنا الآتي .....</a:t>
            </a:r>
            <a:r>
              <a:rPr lang="ar-LB" sz="4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4D56747-A306-4CAE-957D-E58E1F4FAE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1403433" y="2505162"/>
            <a:ext cx="1893955" cy="239638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5D46D0C-D2E3-44BA-A547-CC2312CB8FF2}"/>
              </a:ext>
            </a:extLst>
          </p:cNvPr>
          <p:cNvSpPr/>
          <p:nvPr/>
        </p:nvSpPr>
        <p:spPr>
          <a:xfrm>
            <a:off x="1061503" y="5034950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"باسم موسى"</a:t>
            </a:r>
            <a:endParaRPr lang="ar-AE" sz="3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 descr="A red house with a window&#10;&#10;Description automatically generated with low confidence">
            <a:hlinkClick r:id="rId6" action="ppaction://hlinksldjump"/>
            <a:extLst>
              <a:ext uri="{FF2B5EF4-FFF2-40B4-BE49-F238E27FC236}">
                <a16:creationId xmlns:a16="http://schemas.microsoft.com/office/drawing/2014/main" id="{2C3375CD-63A0-4A99-8D7C-03C2E0436A5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768" y="170052"/>
            <a:ext cx="820511" cy="85406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980DDE04-0CED-4BCF-A13F-A8B98517127D}"/>
              </a:ext>
            </a:extLst>
          </p:cNvPr>
          <p:cNvSpPr/>
          <p:nvPr/>
        </p:nvSpPr>
        <p:spPr>
          <a:xfrm>
            <a:off x="9670474" y="137511"/>
            <a:ext cx="997140" cy="8866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7000" dirty="0"/>
              <a:t>4</a:t>
            </a:r>
            <a:endParaRPr lang="en-US" sz="7000" dirty="0"/>
          </a:p>
        </p:txBody>
      </p:sp>
    </p:spTree>
    <p:extLst>
      <p:ext uri="{BB962C8B-B14F-4D97-AF65-F5344CB8AC3E}">
        <p14:creationId xmlns:p14="http://schemas.microsoft.com/office/powerpoint/2010/main" val="209603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umbrella, nature, vector graphics&#10;&#10;Description automatically generated">
            <a:extLst>
              <a:ext uri="{FF2B5EF4-FFF2-40B4-BE49-F238E27FC236}">
                <a16:creationId xmlns:a16="http://schemas.microsoft.com/office/drawing/2014/main" id="{EE429FEF-4CFF-46D0-84E8-20D21BEB9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06"/>
            <a:ext cx="12192000" cy="6857999"/>
          </a:xfrm>
        </p:spPr>
      </p:pic>
      <p:pic>
        <p:nvPicPr>
          <p:cNvPr id="7" name="Picture 6" descr="A close-up of a taco&#10;&#10;Description automatically generated with medium confidence">
            <a:extLst>
              <a:ext uri="{FF2B5EF4-FFF2-40B4-BE49-F238E27FC236}">
                <a16:creationId xmlns:a16="http://schemas.microsoft.com/office/drawing/2014/main" id="{4ED65845-5512-4978-90E2-89BA3B11BDE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5" y="796824"/>
            <a:ext cx="1696492" cy="20524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BDC4C0E-3D6E-4D15-92C9-4DD13251382D}"/>
              </a:ext>
            </a:extLst>
          </p:cNvPr>
          <p:cNvSpPr/>
          <p:nvPr/>
        </p:nvSpPr>
        <p:spPr>
          <a:xfrm>
            <a:off x="712377" y="4968783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عيد الفطير</a:t>
            </a:r>
            <a:endParaRPr lang="ar-AE" sz="3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D238F7A-7968-4208-920B-F5232B7000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845588" y="2508709"/>
            <a:ext cx="1893955" cy="23963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20A614-4D2D-4774-B14F-5999DF8A24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9452457" y="2508709"/>
            <a:ext cx="1893955" cy="239638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A33074-6D26-4C99-AA34-91ED6835F252}"/>
              </a:ext>
            </a:extLst>
          </p:cNvPr>
          <p:cNvSpPr/>
          <p:nvPr/>
        </p:nvSpPr>
        <p:spPr>
          <a:xfrm>
            <a:off x="9110527" y="5038497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عيد الصغير</a:t>
            </a:r>
            <a:endParaRPr lang="ar-AE" sz="3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E7FB7E-D09B-4088-A5D5-E1CD537608AF}"/>
              </a:ext>
            </a:extLst>
          </p:cNvPr>
          <p:cNvSpPr/>
          <p:nvPr/>
        </p:nvSpPr>
        <p:spPr>
          <a:xfrm>
            <a:off x="1961702" y="1171430"/>
            <a:ext cx="8268610" cy="861774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LB" sz="5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شو اسمو عيد الفصح اليهودي؟</a:t>
            </a:r>
            <a:endParaRPr lang="en-US" sz="5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4D56747-A306-4CAE-957D-E58E1F4FAE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5326135" y="2801061"/>
            <a:ext cx="1893955" cy="239638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5D46D0C-D2E3-44BA-A547-CC2312CB8FF2}"/>
              </a:ext>
            </a:extLst>
          </p:cNvPr>
          <p:cNvSpPr/>
          <p:nvPr/>
        </p:nvSpPr>
        <p:spPr>
          <a:xfrm>
            <a:off x="5044782" y="5038497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عيد الغدير</a:t>
            </a:r>
            <a:endParaRPr lang="ar-AE" sz="3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Picture 21" descr="A red house with a window&#10;&#10;Description automatically generated with low confidence">
            <a:hlinkClick r:id="rId6" action="ppaction://hlinksldjump"/>
            <a:extLst>
              <a:ext uri="{FF2B5EF4-FFF2-40B4-BE49-F238E27FC236}">
                <a16:creationId xmlns:a16="http://schemas.microsoft.com/office/drawing/2014/main" id="{96194F8D-CA7B-4176-B711-EEB4F21AC12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768" y="170052"/>
            <a:ext cx="820511" cy="85406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1C0555B6-8209-4E93-8133-1023FEA2C0DB}"/>
              </a:ext>
            </a:extLst>
          </p:cNvPr>
          <p:cNvSpPr/>
          <p:nvPr/>
        </p:nvSpPr>
        <p:spPr>
          <a:xfrm>
            <a:off x="9670474" y="137511"/>
            <a:ext cx="997140" cy="8866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7000" dirty="0"/>
              <a:t>5</a:t>
            </a:r>
            <a:endParaRPr lang="en-US" sz="7000" dirty="0"/>
          </a:p>
        </p:txBody>
      </p:sp>
    </p:spTree>
    <p:extLst>
      <p:ext uri="{BB962C8B-B14F-4D97-AF65-F5344CB8AC3E}">
        <p14:creationId xmlns:p14="http://schemas.microsoft.com/office/powerpoint/2010/main" val="33870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umbrella, nature, vector graphics&#10;&#10;Description automatically generated">
            <a:extLst>
              <a:ext uri="{FF2B5EF4-FFF2-40B4-BE49-F238E27FC236}">
                <a16:creationId xmlns:a16="http://schemas.microsoft.com/office/drawing/2014/main" id="{EE429FEF-4CFF-46D0-84E8-20D21BEB9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06"/>
            <a:ext cx="12192000" cy="6857999"/>
          </a:xfrm>
        </p:spPr>
      </p:pic>
      <p:pic>
        <p:nvPicPr>
          <p:cNvPr id="7" name="Picture 6" descr="A close-up of a taco&#10;&#10;Description automatically generated with medium confidence">
            <a:extLst>
              <a:ext uri="{FF2B5EF4-FFF2-40B4-BE49-F238E27FC236}">
                <a16:creationId xmlns:a16="http://schemas.microsoft.com/office/drawing/2014/main" id="{4ED65845-5512-4978-90E2-89BA3B11BDE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5" y="796824"/>
            <a:ext cx="1696492" cy="20524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BDC4C0E-3D6E-4D15-92C9-4DD13251382D}"/>
              </a:ext>
            </a:extLst>
          </p:cNvPr>
          <p:cNvSpPr/>
          <p:nvPr/>
        </p:nvSpPr>
        <p:spPr>
          <a:xfrm>
            <a:off x="5190427" y="5034951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يهوذا</a:t>
            </a:r>
            <a:r>
              <a:rPr lang="ar-LB" sz="2400" dirty="0">
                <a:solidFill>
                  <a:schemeClr val="tx1"/>
                </a:solidFill>
              </a:rPr>
              <a:t> </a:t>
            </a:r>
            <a:endParaRPr lang="ar-AE" sz="2400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D238F7A-7968-4208-920B-F5232B7000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5695253" y="2505162"/>
            <a:ext cx="1893955" cy="23963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20A614-4D2D-4774-B14F-5999DF8A24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9452457" y="2508709"/>
            <a:ext cx="1893955" cy="239638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A33074-6D26-4C99-AA34-91ED6835F252}"/>
              </a:ext>
            </a:extLst>
          </p:cNvPr>
          <p:cNvSpPr/>
          <p:nvPr/>
        </p:nvSpPr>
        <p:spPr>
          <a:xfrm>
            <a:off x="9110527" y="5038497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اندراوس</a:t>
            </a:r>
            <a:endParaRPr lang="ar-AE" sz="3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E7FB7E-D09B-4088-A5D5-E1CD537608AF}"/>
              </a:ext>
            </a:extLst>
          </p:cNvPr>
          <p:cNvSpPr/>
          <p:nvPr/>
        </p:nvSpPr>
        <p:spPr>
          <a:xfrm>
            <a:off x="1340495" y="826724"/>
            <a:ext cx="9477273" cy="861774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LB" sz="5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شو اسمو التّلميذ يلّي سلّم يسوع؟</a:t>
            </a:r>
            <a:endParaRPr lang="en-US" sz="5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4D56747-A306-4CAE-957D-E58E1F4FAE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1403433" y="2505162"/>
            <a:ext cx="1893955" cy="239638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5D46D0C-D2E3-44BA-A547-CC2312CB8FF2}"/>
              </a:ext>
            </a:extLst>
          </p:cNvPr>
          <p:cNvSpPr/>
          <p:nvPr/>
        </p:nvSpPr>
        <p:spPr>
          <a:xfrm>
            <a:off x="1061503" y="5034950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بطرس</a:t>
            </a:r>
            <a:endParaRPr lang="ar-AE" sz="3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 descr="A red house with a window&#10;&#10;Description automatically generated with low confidence">
            <a:hlinkClick r:id="rId6" action="ppaction://hlinksldjump"/>
            <a:extLst>
              <a:ext uri="{FF2B5EF4-FFF2-40B4-BE49-F238E27FC236}">
                <a16:creationId xmlns:a16="http://schemas.microsoft.com/office/drawing/2014/main" id="{2C3375CD-63A0-4A99-8D7C-03C2E0436A5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768" y="170052"/>
            <a:ext cx="820511" cy="85406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C56CBE94-7518-4EAA-8CE9-AD82AE4D0119}"/>
              </a:ext>
            </a:extLst>
          </p:cNvPr>
          <p:cNvSpPr/>
          <p:nvPr/>
        </p:nvSpPr>
        <p:spPr>
          <a:xfrm>
            <a:off x="9670474" y="137511"/>
            <a:ext cx="997140" cy="8866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7000" dirty="0"/>
              <a:t>6</a:t>
            </a:r>
            <a:endParaRPr lang="en-US" sz="7000" dirty="0"/>
          </a:p>
        </p:txBody>
      </p:sp>
    </p:spTree>
    <p:extLst>
      <p:ext uri="{BB962C8B-B14F-4D97-AF65-F5344CB8AC3E}">
        <p14:creationId xmlns:p14="http://schemas.microsoft.com/office/powerpoint/2010/main" val="227214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umbrella, nature, vector graphics&#10;&#10;Description automatically generated">
            <a:extLst>
              <a:ext uri="{FF2B5EF4-FFF2-40B4-BE49-F238E27FC236}">
                <a16:creationId xmlns:a16="http://schemas.microsoft.com/office/drawing/2014/main" id="{EE429FEF-4CFF-46D0-84E8-20D21BEB9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06"/>
            <a:ext cx="12192000" cy="6857999"/>
          </a:xfrm>
        </p:spPr>
      </p:pic>
      <p:pic>
        <p:nvPicPr>
          <p:cNvPr id="7" name="Picture 6" descr="A close-up of a taco&#10;&#10;Description automatically generated with medium confidence">
            <a:extLst>
              <a:ext uri="{FF2B5EF4-FFF2-40B4-BE49-F238E27FC236}">
                <a16:creationId xmlns:a16="http://schemas.microsoft.com/office/drawing/2014/main" id="{4ED65845-5512-4978-90E2-89BA3B11BDE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5" y="796824"/>
            <a:ext cx="1696492" cy="20524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BDC4C0E-3D6E-4D15-92C9-4DD13251382D}"/>
              </a:ext>
            </a:extLst>
          </p:cNvPr>
          <p:cNvSpPr/>
          <p:nvPr/>
        </p:nvSpPr>
        <p:spPr>
          <a:xfrm>
            <a:off x="9108835" y="5034950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عظماء الكهنة</a:t>
            </a:r>
            <a:endParaRPr lang="ar-AE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D238F7A-7968-4208-920B-F5232B7000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9670474" y="2505162"/>
            <a:ext cx="1893955" cy="23963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20A614-4D2D-4774-B14F-5999DF8A24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5536953" y="2628034"/>
            <a:ext cx="1893955" cy="239638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A33074-6D26-4C99-AA34-91ED6835F252}"/>
              </a:ext>
            </a:extLst>
          </p:cNvPr>
          <p:cNvSpPr/>
          <p:nvPr/>
        </p:nvSpPr>
        <p:spPr>
          <a:xfrm>
            <a:off x="5085169" y="5024420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الشّعب</a:t>
            </a:r>
            <a:endParaRPr lang="ar-AE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E7FB7E-D09B-4088-A5D5-E1CD537608AF}"/>
              </a:ext>
            </a:extLst>
          </p:cNvPr>
          <p:cNvSpPr/>
          <p:nvPr/>
        </p:nvSpPr>
        <p:spPr>
          <a:xfrm>
            <a:off x="1811777" y="956193"/>
            <a:ext cx="9005991" cy="784830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LB" sz="4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مع أيّ فئة تآمر يهوذا ت يسلّم يسوع؟</a:t>
            </a:r>
            <a:endParaRPr lang="en-US" sz="4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4D56747-A306-4CAE-957D-E58E1F4FAE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1403433" y="2505162"/>
            <a:ext cx="1893955" cy="239638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5D46D0C-D2E3-44BA-A547-CC2312CB8FF2}"/>
              </a:ext>
            </a:extLst>
          </p:cNvPr>
          <p:cNvSpPr/>
          <p:nvPr/>
        </p:nvSpPr>
        <p:spPr>
          <a:xfrm>
            <a:off x="1061503" y="5034950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الأغنياء</a:t>
            </a:r>
            <a:endParaRPr lang="ar-AE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 descr="A red house with a window&#10;&#10;Description automatically generated with low confidence">
            <a:hlinkClick r:id="rId6" action="ppaction://hlinksldjump"/>
            <a:extLst>
              <a:ext uri="{FF2B5EF4-FFF2-40B4-BE49-F238E27FC236}">
                <a16:creationId xmlns:a16="http://schemas.microsoft.com/office/drawing/2014/main" id="{2C3375CD-63A0-4A99-8D7C-03C2E0436A5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768" y="170052"/>
            <a:ext cx="820511" cy="85406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207EC0D-5E00-491A-891F-23A6870E0AE8}"/>
              </a:ext>
            </a:extLst>
          </p:cNvPr>
          <p:cNvSpPr/>
          <p:nvPr/>
        </p:nvSpPr>
        <p:spPr>
          <a:xfrm>
            <a:off x="9670474" y="137511"/>
            <a:ext cx="997140" cy="8866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7000" dirty="0"/>
              <a:t>7</a:t>
            </a:r>
            <a:endParaRPr lang="en-US" sz="7000" dirty="0"/>
          </a:p>
        </p:txBody>
      </p:sp>
    </p:spTree>
    <p:extLst>
      <p:ext uri="{BB962C8B-B14F-4D97-AF65-F5344CB8AC3E}">
        <p14:creationId xmlns:p14="http://schemas.microsoft.com/office/powerpoint/2010/main" val="77588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umbrella, nature, vector graphics&#10;&#10;Description automatically generated">
            <a:extLst>
              <a:ext uri="{FF2B5EF4-FFF2-40B4-BE49-F238E27FC236}">
                <a16:creationId xmlns:a16="http://schemas.microsoft.com/office/drawing/2014/main" id="{EE429FEF-4CFF-46D0-84E8-20D21BEB9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06"/>
            <a:ext cx="12192000" cy="6857999"/>
          </a:xfrm>
        </p:spPr>
      </p:pic>
      <p:pic>
        <p:nvPicPr>
          <p:cNvPr id="7" name="Picture 6" descr="A close-up of a taco&#10;&#10;Description automatically generated with medium confidence">
            <a:extLst>
              <a:ext uri="{FF2B5EF4-FFF2-40B4-BE49-F238E27FC236}">
                <a16:creationId xmlns:a16="http://schemas.microsoft.com/office/drawing/2014/main" id="{4ED65845-5512-4978-90E2-89BA3B11BDE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5" y="796824"/>
            <a:ext cx="1696492" cy="20524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BDC4C0E-3D6E-4D15-92C9-4DD13251382D}"/>
              </a:ext>
            </a:extLst>
          </p:cNvPr>
          <p:cNvSpPr/>
          <p:nvPr/>
        </p:nvSpPr>
        <p:spPr>
          <a:xfrm>
            <a:off x="1092461" y="5020211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من الفضّة</a:t>
            </a:r>
            <a:endParaRPr lang="ar-AE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D238F7A-7968-4208-920B-F5232B7000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1641721" y="2736551"/>
            <a:ext cx="1893955" cy="23963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20A614-4D2D-4774-B14F-5999DF8A24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9452457" y="2508709"/>
            <a:ext cx="1893955" cy="239638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A33074-6D26-4C99-AA34-91ED6835F252}"/>
              </a:ext>
            </a:extLst>
          </p:cNvPr>
          <p:cNvSpPr/>
          <p:nvPr/>
        </p:nvSpPr>
        <p:spPr>
          <a:xfrm>
            <a:off x="9110527" y="5038497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من الفضّة</a:t>
            </a:r>
            <a:endParaRPr lang="ar-AE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E7FB7E-D09B-4088-A5D5-E1CD537608AF}"/>
              </a:ext>
            </a:extLst>
          </p:cNvPr>
          <p:cNvSpPr/>
          <p:nvPr/>
        </p:nvSpPr>
        <p:spPr>
          <a:xfrm>
            <a:off x="1403433" y="866163"/>
            <a:ext cx="9344225" cy="784830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LB" sz="4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قدّيش دفعولوا لَ يهوذا تَ يسلّم يسوع؟</a:t>
            </a:r>
            <a:endParaRPr lang="en-US" sz="4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4D56747-A306-4CAE-957D-E58E1F4FAE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10483"/>
          <a:stretch/>
        </p:blipFill>
        <p:spPr>
          <a:xfrm>
            <a:off x="5547089" y="2623825"/>
            <a:ext cx="1893955" cy="239638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5D46D0C-D2E3-44BA-A547-CC2312CB8FF2}"/>
              </a:ext>
            </a:extLst>
          </p:cNvPr>
          <p:cNvSpPr/>
          <p:nvPr/>
        </p:nvSpPr>
        <p:spPr>
          <a:xfrm>
            <a:off x="4999733" y="5043564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من الفضّة</a:t>
            </a:r>
            <a:endParaRPr lang="ar-AE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Picture 21" descr="A red house with a window&#10;&#10;Description automatically generated with low confidence">
            <a:hlinkClick r:id="rId6" action="ppaction://hlinksldjump"/>
            <a:extLst>
              <a:ext uri="{FF2B5EF4-FFF2-40B4-BE49-F238E27FC236}">
                <a16:creationId xmlns:a16="http://schemas.microsoft.com/office/drawing/2014/main" id="{96194F8D-CA7B-4176-B711-EEB4F21AC12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768" y="170052"/>
            <a:ext cx="820511" cy="85406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1471499D-6271-487E-AF1F-9BCC2173138E}"/>
              </a:ext>
            </a:extLst>
          </p:cNvPr>
          <p:cNvSpPr/>
          <p:nvPr/>
        </p:nvSpPr>
        <p:spPr>
          <a:xfrm>
            <a:off x="9670474" y="137511"/>
            <a:ext cx="997140" cy="8866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7000" dirty="0"/>
              <a:t>8</a:t>
            </a:r>
            <a:endParaRPr lang="en-US" sz="7000" dirty="0"/>
          </a:p>
        </p:txBody>
      </p:sp>
    </p:spTree>
    <p:extLst>
      <p:ext uri="{BB962C8B-B14F-4D97-AF65-F5344CB8AC3E}">
        <p14:creationId xmlns:p14="http://schemas.microsoft.com/office/powerpoint/2010/main" val="76917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505</Words>
  <Application>Microsoft Office PowerPoint</Application>
  <PresentationFormat>Widescreen</PresentationFormat>
  <Paragraphs>145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Dubai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تعليمات اللعبة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 Haddad</dc:creator>
  <cp:lastModifiedBy>Haddad, Michel</cp:lastModifiedBy>
  <cp:revision>21</cp:revision>
  <dcterms:created xsi:type="dcterms:W3CDTF">2021-09-06T22:07:12Z</dcterms:created>
  <dcterms:modified xsi:type="dcterms:W3CDTF">2026-03-16T08:36:46Z</dcterms:modified>
</cp:coreProperties>
</file>