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30"/>
  </p:notesMasterIdLst>
  <p:sldIdLst>
    <p:sldId id="483" r:id="rId2"/>
    <p:sldId id="484" r:id="rId3"/>
    <p:sldId id="280" r:id="rId4"/>
    <p:sldId id="489" r:id="rId5"/>
    <p:sldId id="492" r:id="rId6"/>
    <p:sldId id="493" r:id="rId7"/>
    <p:sldId id="487" r:id="rId8"/>
    <p:sldId id="508" r:id="rId9"/>
    <p:sldId id="491" r:id="rId10"/>
    <p:sldId id="494" r:id="rId11"/>
    <p:sldId id="496" r:id="rId12"/>
    <p:sldId id="497" r:id="rId13"/>
    <p:sldId id="499" r:id="rId14"/>
    <p:sldId id="500" r:id="rId15"/>
    <p:sldId id="502" r:id="rId16"/>
    <p:sldId id="509" r:id="rId17"/>
    <p:sldId id="510" r:id="rId18"/>
    <p:sldId id="511" r:id="rId19"/>
    <p:sldId id="512" r:id="rId20"/>
    <p:sldId id="513" r:id="rId21"/>
    <p:sldId id="514" r:id="rId22"/>
    <p:sldId id="515" r:id="rId23"/>
    <p:sldId id="516" r:id="rId24"/>
    <p:sldId id="519" r:id="rId25"/>
    <p:sldId id="518" r:id="rId26"/>
    <p:sldId id="520" r:id="rId27"/>
    <p:sldId id="517" r:id="rId28"/>
    <p:sldId id="490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El Messiri" panose="020B0604020202090204" charset="-78"/>
      <p:regular r:id="rId35"/>
      <p:bold r:id="rId36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483"/>
            <p14:sldId id="484"/>
            <p14:sldId id="280"/>
            <p14:sldId id="489"/>
          </p14:sldIdLst>
        </p14:section>
        <p14:section name="لزيادة الاسئلة كرر الشرائح التالية:" id="{5E257FAA-E65D-4F9B-8001-75D523501378}">
          <p14:sldIdLst>
            <p14:sldId id="492"/>
            <p14:sldId id="493"/>
            <p14:sldId id="487"/>
            <p14:sldId id="508"/>
            <p14:sldId id="491"/>
            <p14:sldId id="494"/>
            <p14:sldId id="496"/>
            <p14:sldId id="497"/>
            <p14:sldId id="499"/>
            <p14:sldId id="500"/>
            <p14:sldId id="502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9"/>
            <p14:sldId id="518"/>
            <p14:sldId id="520"/>
            <p14:sldId id="517"/>
          </p14:sldIdLst>
        </p14:section>
        <p14:section name="النهاية" id="{68102D5F-7549-4E29-A554-864E62657471}">
          <p14:sldIdLst>
            <p14:sldId id="490"/>
          </p14:sldIdLst>
        </p14:section>
        <p14:section name="تعليمات الاستخدام" id="{054E9DF5-E175-4997-BA75-FFF10796D90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409" userDrawn="1">
          <p15:clr>
            <a:srgbClr val="A4A3A4"/>
          </p15:clr>
        </p15:guide>
        <p15:guide id="3" orient="horz" pos="2455" userDrawn="1">
          <p15:clr>
            <a:srgbClr val="A4A3A4"/>
          </p15:clr>
        </p15:guide>
        <p15:guide id="4" orient="horz" pos="3022" userDrawn="1">
          <p15:clr>
            <a:srgbClr val="A4A3A4"/>
          </p15:clr>
        </p15:guide>
        <p15:guide id="5" orient="horz" pos="2568" userDrawn="1">
          <p15:clr>
            <a:srgbClr val="A4A3A4"/>
          </p15:clr>
        </p15:guide>
        <p15:guide id="6" orient="horz" pos="1911" userDrawn="1">
          <p15:clr>
            <a:srgbClr val="A4A3A4"/>
          </p15:clr>
        </p15:guide>
        <p15:guide id="7" orient="horz" pos="2024" userDrawn="1">
          <p15:clr>
            <a:srgbClr val="A4A3A4"/>
          </p15:clr>
        </p15:guide>
        <p15:guide id="8" pos="15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2AC1D6"/>
    <a:srgbClr val="1FB3CC"/>
    <a:srgbClr val="D07302"/>
    <a:srgbClr val="E57E02"/>
    <a:srgbClr val="EB8303"/>
    <a:srgbClr val="F7B91D"/>
    <a:srgbClr val="FEFFFF"/>
    <a:srgbClr val="7C1601"/>
    <a:srgbClr val="4B3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DD89B-9A81-4550-9B51-3DAF75904BD9}" v="497" dt="2024-04-30T15:49:42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83" autoAdjust="0"/>
    <p:restoredTop sz="77954" autoAdjust="0"/>
  </p:normalViewPr>
  <p:slideViewPr>
    <p:cSldViewPr snapToGrid="0" showGuides="1">
      <p:cViewPr>
        <p:scale>
          <a:sx n="75" d="100"/>
          <a:sy n="75" d="100"/>
        </p:scale>
        <p:origin x="1314" y="516"/>
      </p:cViewPr>
      <p:guideLst>
        <p:guide orient="horz" pos="1480"/>
        <p:guide pos="3409"/>
        <p:guide orient="horz" pos="2455"/>
        <p:guide orient="horz" pos="3022"/>
        <p:guide orient="horz" pos="2568"/>
        <p:guide orient="horz" pos="1911"/>
        <p:guide orient="horz" pos="2024"/>
        <p:guide pos="15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28/09/1447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47679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9698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77703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93852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04105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57901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71125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3926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09537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38880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4391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7849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55137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05508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9026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73393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74835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10114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87631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60384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749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66574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88101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05333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28849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416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760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صورة 128">
            <a:extLst>
              <a:ext uri="{FF2B5EF4-FFF2-40B4-BE49-F238E27FC236}">
                <a16:creationId xmlns:a16="http://schemas.microsoft.com/office/drawing/2014/main" id="{8D5C366E-B2CD-03DF-C7D7-E8C2D8EF12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DD7D8B3-C405-3452-7D49-94B68AB2D8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638" y="268168"/>
            <a:ext cx="7088553" cy="5381691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A13112CF-6BA8-09FA-765B-FB97E227A1A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96" y="2012506"/>
            <a:ext cx="3193242" cy="2570480"/>
          </a:xfrm>
          <a:prstGeom prst="rect">
            <a:avLst/>
          </a:prstGeom>
        </p:spPr>
      </p:pic>
      <p:sp>
        <p:nvSpPr>
          <p:cNvPr id="60" name="ابدأ"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8B6C77D-7A75-442A-EBBD-BCD8A18D4FD9}"/>
              </a:ext>
            </a:extLst>
          </p:cNvPr>
          <p:cNvSpPr/>
          <p:nvPr userDrawn="1"/>
        </p:nvSpPr>
        <p:spPr>
          <a:xfrm>
            <a:off x="9278002" y="3757786"/>
            <a:ext cx="1585227" cy="505428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4" name="شكل بيضاوي 73">
            <a:extLst>
              <a:ext uri="{FF2B5EF4-FFF2-40B4-BE49-F238E27FC236}">
                <a16:creationId xmlns:a16="http://schemas.microsoft.com/office/drawing/2014/main" id="{014163DA-CE72-03D0-1120-A6CE3C581F36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</a:t>
            </a:r>
          </a:p>
        </p:txBody>
      </p:sp>
      <p:sp>
        <p:nvSpPr>
          <p:cNvPr id="75" name="شكل بيضاوي 74">
            <a:extLst>
              <a:ext uri="{FF2B5EF4-FFF2-40B4-BE49-F238E27FC236}">
                <a16:creationId xmlns:a16="http://schemas.microsoft.com/office/drawing/2014/main" id="{20C21240-6A19-B210-D3AD-0037003528A1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6" name="شكل بيضاوي 75">
            <a:extLst>
              <a:ext uri="{FF2B5EF4-FFF2-40B4-BE49-F238E27FC236}">
                <a16:creationId xmlns:a16="http://schemas.microsoft.com/office/drawing/2014/main" id="{DA94B871-598A-332F-9D9A-B78B5E7A4E87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:a16="http://schemas.microsoft.com/office/drawing/2014/main" id="{A6813993-E2EA-937B-EF7D-749B7C2C3ADE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id="{0233D437-C17A-4C8B-3777-E1D3B6CA77E5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9" name="شكل بيضاوي 78">
            <a:extLst>
              <a:ext uri="{FF2B5EF4-FFF2-40B4-BE49-F238E27FC236}">
                <a16:creationId xmlns:a16="http://schemas.microsoft.com/office/drawing/2014/main" id="{07AF2EF3-1BE8-1A48-BC4F-782549305153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0" name="شكل بيضاوي 79">
            <a:extLst>
              <a:ext uri="{FF2B5EF4-FFF2-40B4-BE49-F238E27FC236}">
                <a16:creationId xmlns:a16="http://schemas.microsoft.com/office/drawing/2014/main" id="{85A221B1-46E4-2117-FDB9-A3E52442002A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6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A9684051-542C-4F39-B8BA-6C5449A08230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7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2" name="شكل بيضاوي 81">
            <a:extLst>
              <a:ext uri="{FF2B5EF4-FFF2-40B4-BE49-F238E27FC236}">
                <a16:creationId xmlns:a16="http://schemas.microsoft.com/office/drawing/2014/main" id="{B37A7763-7199-CDF2-2463-F648C3CD7016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8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3" name="شكل بيضاوي 82">
            <a:extLst>
              <a:ext uri="{FF2B5EF4-FFF2-40B4-BE49-F238E27FC236}">
                <a16:creationId xmlns:a16="http://schemas.microsoft.com/office/drawing/2014/main" id="{CE3E2AC5-9A07-A740-6884-E11F26A0BC9D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9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F9F17711-8999-FC54-CBA5-CBD4B6409972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10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5" name="شكل بيضاوي 84">
            <a:extLst>
              <a:ext uri="{FF2B5EF4-FFF2-40B4-BE49-F238E27FC236}">
                <a16:creationId xmlns:a16="http://schemas.microsoft.com/office/drawing/2014/main" id="{132F012D-BCBB-0876-E302-88429EB2D79D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18A0A42C-DD88-45FC-9131-A86DB8ABA1AE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EEFAA189-EE98-312D-0803-25E1865701FB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88D1A6E3-1520-CAB7-8CBF-88B64ED4CAD2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id="{1EF51377-EEFE-3E9F-E43D-A4C30E73ABB4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90" name="رسم 39" descr="ساعة توقيت خطوط عريضة">
            <a:extLst>
              <a:ext uri="{FF2B5EF4-FFF2-40B4-BE49-F238E27FC236}">
                <a16:creationId xmlns:a16="http://schemas.microsoft.com/office/drawing/2014/main" id="{3C27AF82-2218-55B6-AA93-5E94ABC04CEF}"/>
              </a:ext>
            </a:extLst>
          </p:cNvPr>
          <p:cNvGrpSpPr/>
          <p:nvPr userDrawn="1"/>
        </p:nvGrpSpPr>
        <p:grpSpPr>
          <a:xfrm>
            <a:off x="9494779" y="1340295"/>
            <a:ext cx="1139979" cy="1278186"/>
            <a:chOff x="7608639" y="1422425"/>
            <a:chExt cx="1139979" cy="1278186"/>
          </a:xfrm>
          <a:solidFill>
            <a:srgbClr val="4B3941"/>
          </a:solidFill>
        </p:grpSpPr>
        <p:sp>
          <p:nvSpPr>
            <p:cNvPr id="91" name="شكل حر: شكل 90">
              <a:extLst>
                <a:ext uri="{FF2B5EF4-FFF2-40B4-BE49-F238E27FC236}">
                  <a16:creationId xmlns:a16="http://schemas.microsoft.com/office/drawing/2014/main" id="{54FAA459-924C-76AE-8BA9-91D77BDEACC7}"/>
                </a:ext>
              </a:extLst>
            </p:cNvPr>
            <p:cNvSpPr/>
            <p:nvPr/>
          </p:nvSpPr>
          <p:spPr>
            <a:xfrm>
              <a:off x="8144757" y="1750403"/>
              <a:ext cx="69011" cy="69011"/>
            </a:xfrm>
            <a:custGeom>
              <a:avLst/>
              <a:gdLst>
                <a:gd name="connsiteX0" fmla="*/ 34506 w 69011"/>
                <a:gd name="connsiteY0" fmla="*/ 69012 h 69011"/>
                <a:gd name="connsiteX1" fmla="*/ 69012 w 69011"/>
                <a:gd name="connsiteY1" fmla="*/ 34506 h 69011"/>
                <a:gd name="connsiteX2" fmla="*/ 34506 w 69011"/>
                <a:gd name="connsiteY2" fmla="*/ 0 h 69011"/>
                <a:gd name="connsiteX3" fmla="*/ 0 w 69011"/>
                <a:gd name="connsiteY3" fmla="*/ 34506 h 69011"/>
                <a:gd name="connsiteX4" fmla="*/ 34506 w 69011"/>
                <a:gd name="connsiteY4" fmla="*/ 69012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69012"/>
                  </a:move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" name="شكل حر: شكل 91">
              <a:extLst>
                <a:ext uri="{FF2B5EF4-FFF2-40B4-BE49-F238E27FC236}">
                  <a16:creationId xmlns:a16="http://schemas.microsoft.com/office/drawing/2014/main" id="{1FE3DB32-4891-30D1-D6E1-03E4A7B9C3D7}"/>
                </a:ext>
              </a:extLst>
            </p:cNvPr>
            <p:cNvSpPr/>
            <p:nvPr/>
          </p:nvSpPr>
          <p:spPr>
            <a:xfrm>
              <a:off x="8144757" y="2440692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4"/>
                    <a:pt x="15448" y="69012"/>
                    <a:pt x="34506" y="69012"/>
                  </a:cubicBezTo>
                  <a:cubicBezTo>
                    <a:pt x="53563" y="69012"/>
                    <a:pt x="69012" y="53564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3" name="شكل حر: شكل 92">
              <a:extLst>
                <a:ext uri="{FF2B5EF4-FFF2-40B4-BE49-F238E27FC236}">
                  <a16:creationId xmlns:a16="http://schemas.microsoft.com/office/drawing/2014/main" id="{68F46DDB-D4CA-005F-E797-D21C746CF6FB}"/>
                </a:ext>
              </a:extLst>
            </p:cNvPr>
            <p:cNvSpPr/>
            <p:nvPr/>
          </p:nvSpPr>
          <p:spPr>
            <a:xfrm>
              <a:off x="8489816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4" name="شكل حر: شكل 93">
              <a:extLst>
                <a:ext uri="{FF2B5EF4-FFF2-40B4-BE49-F238E27FC236}">
                  <a16:creationId xmlns:a16="http://schemas.microsoft.com/office/drawing/2014/main" id="{24EFB415-ED85-7605-D32C-AC2F01851BBD}"/>
                </a:ext>
              </a:extLst>
            </p:cNvPr>
            <p:cNvSpPr/>
            <p:nvPr/>
          </p:nvSpPr>
          <p:spPr>
            <a:xfrm>
              <a:off x="7799699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5" name="شكل حر: شكل 94">
              <a:extLst>
                <a:ext uri="{FF2B5EF4-FFF2-40B4-BE49-F238E27FC236}">
                  <a16:creationId xmlns:a16="http://schemas.microsoft.com/office/drawing/2014/main" id="{79AAED00-4020-2110-FFA2-A1A7CDBAE4F6}"/>
                </a:ext>
              </a:extLst>
            </p:cNvPr>
            <p:cNvSpPr/>
            <p:nvPr/>
          </p:nvSpPr>
          <p:spPr>
            <a:xfrm>
              <a:off x="7608639" y="1422425"/>
              <a:ext cx="1139979" cy="1278186"/>
            </a:xfrm>
            <a:custGeom>
              <a:avLst/>
              <a:gdLst>
                <a:gd name="connsiteX0" fmla="*/ 940803 w 1139979"/>
                <a:gd name="connsiteY0" fmla="*/ 275322 h 1278186"/>
                <a:gd name="connsiteX1" fmla="*/ 1014145 w 1139979"/>
                <a:gd name="connsiteY1" fmla="*/ 201980 h 1278186"/>
                <a:gd name="connsiteX2" fmla="*/ 1013720 w 1139979"/>
                <a:gd name="connsiteY2" fmla="*/ 177584 h 1278186"/>
                <a:gd name="connsiteX3" fmla="*/ 989749 w 1139979"/>
                <a:gd name="connsiteY3" fmla="*/ 177584 h 1278186"/>
                <a:gd name="connsiteX4" fmla="*/ 913836 w 1139979"/>
                <a:gd name="connsiteY4" fmla="*/ 253497 h 1278186"/>
                <a:gd name="connsiteX5" fmla="*/ 587877 w 1139979"/>
                <a:gd name="connsiteY5" fmla="*/ 138455 h 1278186"/>
                <a:gd name="connsiteX6" fmla="*/ 587877 w 1139979"/>
                <a:gd name="connsiteY6" fmla="*/ 34506 h 1278186"/>
                <a:gd name="connsiteX7" fmla="*/ 760406 w 1139979"/>
                <a:gd name="connsiteY7" fmla="*/ 34506 h 1278186"/>
                <a:gd name="connsiteX8" fmla="*/ 760406 w 1139979"/>
                <a:gd name="connsiteY8" fmla="*/ 0 h 1278186"/>
                <a:gd name="connsiteX9" fmla="*/ 380842 w 1139979"/>
                <a:gd name="connsiteY9" fmla="*/ 0 h 1278186"/>
                <a:gd name="connsiteX10" fmla="*/ 380842 w 1139979"/>
                <a:gd name="connsiteY10" fmla="*/ 34506 h 1278186"/>
                <a:gd name="connsiteX11" fmla="*/ 553371 w 1139979"/>
                <a:gd name="connsiteY11" fmla="*/ 34506 h 1278186"/>
                <a:gd name="connsiteX12" fmla="*/ 553371 w 1139979"/>
                <a:gd name="connsiteY12" fmla="*/ 138455 h 1278186"/>
                <a:gd name="connsiteX13" fmla="*/ 247 w 1139979"/>
                <a:gd name="connsiteY13" fmla="*/ 724816 h 1278186"/>
                <a:gd name="connsiteX14" fmla="*/ 586609 w 1139979"/>
                <a:gd name="connsiteY14" fmla="*/ 1277940 h 1278186"/>
                <a:gd name="connsiteX15" fmla="*/ 1139732 w 1139979"/>
                <a:gd name="connsiteY15" fmla="*/ 691578 h 1278186"/>
                <a:gd name="connsiteX16" fmla="*/ 940803 w 1139979"/>
                <a:gd name="connsiteY16" fmla="*/ 275322 h 1278186"/>
                <a:gd name="connsiteX17" fmla="*/ 570624 w 1139979"/>
                <a:gd name="connsiteY17" fmla="*/ 1242211 h 1278186"/>
                <a:gd name="connsiteX18" fmla="*/ 35783 w 1139979"/>
                <a:gd name="connsiteY18" fmla="*/ 707370 h 1278186"/>
                <a:gd name="connsiteX19" fmla="*/ 570624 w 1139979"/>
                <a:gd name="connsiteY19" fmla="*/ 172529 h 1278186"/>
                <a:gd name="connsiteX20" fmla="*/ 1105465 w 1139979"/>
                <a:gd name="connsiteY20" fmla="*/ 707370 h 1278186"/>
                <a:gd name="connsiteX21" fmla="*/ 570624 w 1139979"/>
                <a:gd name="connsiteY21" fmla="*/ 1242211 h 127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9979" h="1278186">
                  <a:moveTo>
                    <a:pt x="940803" y="275322"/>
                  </a:moveTo>
                  <a:lnTo>
                    <a:pt x="1014145" y="201980"/>
                  </a:lnTo>
                  <a:cubicBezTo>
                    <a:pt x="1020765" y="195125"/>
                    <a:pt x="1020575" y="184204"/>
                    <a:pt x="1013720" y="177584"/>
                  </a:cubicBezTo>
                  <a:cubicBezTo>
                    <a:pt x="1007035" y="171127"/>
                    <a:pt x="996435" y="171127"/>
                    <a:pt x="989749" y="177584"/>
                  </a:cubicBezTo>
                  <a:lnTo>
                    <a:pt x="913836" y="253497"/>
                  </a:lnTo>
                  <a:cubicBezTo>
                    <a:pt x="819828" y="182115"/>
                    <a:pt x="705864" y="141893"/>
                    <a:pt x="587877" y="138455"/>
                  </a:cubicBezTo>
                  <a:lnTo>
                    <a:pt x="587877" y="34506"/>
                  </a:lnTo>
                  <a:lnTo>
                    <a:pt x="760406" y="34506"/>
                  </a:lnTo>
                  <a:lnTo>
                    <a:pt x="760406" y="0"/>
                  </a:lnTo>
                  <a:lnTo>
                    <a:pt x="380842" y="0"/>
                  </a:lnTo>
                  <a:lnTo>
                    <a:pt x="380842" y="34506"/>
                  </a:lnTo>
                  <a:lnTo>
                    <a:pt x="553371" y="34506"/>
                  </a:lnTo>
                  <a:lnTo>
                    <a:pt x="553371" y="138455"/>
                  </a:lnTo>
                  <a:cubicBezTo>
                    <a:pt x="238710" y="147633"/>
                    <a:pt x="-8931" y="410156"/>
                    <a:pt x="247" y="724816"/>
                  </a:cubicBezTo>
                  <a:cubicBezTo>
                    <a:pt x="9426" y="1039477"/>
                    <a:pt x="271950" y="1287118"/>
                    <a:pt x="586609" y="1277940"/>
                  </a:cubicBezTo>
                  <a:cubicBezTo>
                    <a:pt x="901269" y="1268761"/>
                    <a:pt x="1148911" y="1006239"/>
                    <a:pt x="1139732" y="691578"/>
                  </a:cubicBezTo>
                  <a:cubicBezTo>
                    <a:pt x="1135048" y="530992"/>
                    <a:pt x="1062812" y="379839"/>
                    <a:pt x="940803" y="275322"/>
                  </a:cubicBezTo>
                  <a:close/>
                  <a:moveTo>
                    <a:pt x="570624" y="1242211"/>
                  </a:moveTo>
                  <a:cubicBezTo>
                    <a:pt x="275240" y="1242211"/>
                    <a:pt x="35783" y="1002754"/>
                    <a:pt x="35783" y="707370"/>
                  </a:cubicBezTo>
                  <a:cubicBezTo>
                    <a:pt x="35783" y="411986"/>
                    <a:pt x="275240" y="172529"/>
                    <a:pt x="570624" y="172529"/>
                  </a:cubicBezTo>
                  <a:cubicBezTo>
                    <a:pt x="866008" y="172529"/>
                    <a:pt x="1105465" y="411986"/>
                    <a:pt x="1105465" y="707370"/>
                  </a:cubicBezTo>
                  <a:cubicBezTo>
                    <a:pt x="1105123" y="1002613"/>
                    <a:pt x="865866" y="1241869"/>
                    <a:pt x="570624" y="1242211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121" name="تراك3">
            <a:extLst>
              <a:ext uri="{FF2B5EF4-FFF2-40B4-BE49-F238E27FC236}">
                <a16:creationId xmlns:a16="http://schemas.microsoft.com/office/drawing/2014/main" id="{A81A39D5-1CA8-29E9-830C-5152E7B65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77" b="93548" l="9942" r="89474">
                        <a14:foregroundMark x1="13450" y1="9677" x2="11696" y2="15412"/>
                        <a14:foregroundMark x1="15205" y1="92115" x2="15205" y2="93548"/>
                        <a14:foregroundMark x1="86550" y1="49821" x2="84795" y2="51254"/>
                        <a14:foregroundMark x1="60234" y1="50896" x2="49708" y2="51254"/>
                        <a14:foregroundMark x1="59649" y1="46953" x2="55556" y2="46953"/>
                      </a14:backgroundRemoval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9009" y="3955606"/>
            <a:ext cx="1087887" cy="1772094"/>
          </a:xfrm>
          <a:prstGeom prst="rect">
            <a:avLst/>
          </a:prstGeom>
        </p:spPr>
      </p:pic>
      <p:pic>
        <p:nvPicPr>
          <p:cNvPr id="122" name="تراك1">
            <a:extLst>
              <a:ext uri="{FF2B5EF4-FFF2-40B4-BE49-F238E27FC236}">
                <a16:creationId xmlns:a16="http://schemas.microsoft.com/office/drawing/2014/main" id="{C5C9C76D-CBE6-2810-5D3E-04BFFC550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0" b="94139" l="9497" r="89944">
                        <a14:foregroundMark x1="72626" y1="61538" x2="70950" y2="61172"/>
                        <a14:foregroundMark x1="43017" y1="61905" x2="43017" y2="61905"/>
                        <a14:foregroundMark x1="58101" y1="53846" x2="60335" y2="50183"/>
                        <a14:foregroundMark x1="56983" y1="41026" x2="41341" y2="53114"/>
                        <a14:foregroundMark x1="40223" y1="52381" x2="26257" y2="52381"/>
                        <a14:foregroundMark x1="44693" y1="49451" x2="56425" y2="51648"/>
                        <a14:foregroundMark x1="10056" y1="15751" x2="12291" y2="23443"/>
                        <a14:foregroundMark x1="15084" y1="6960" x2="11173" y2="7692"/>
                        <a14:foregroundMark x1="12849" y1="91209" x2="10056" y2="94139"/>
                        <a14:foregroundMark x1="34637" y1="54212" x2="34078" y2="54945"/>
                        <a14:foregroundMark x1="34637" y1="55678" x2="34637" y2="58242"/>
                        <a14:foregroundMark x1="35754" y1="58974" x2="40223" y2="59341"/>
                        <a14:foregroundMark x1="34637" y1="39194" x2="34637" y2="39194"/>
                      </a14:backgroundRemoval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9009" y="151130"/>
            <a:ext cx="1139979" cy="1732280"/>
          </a:xfrm>
          <a:prstGeom prst="rect">
            <a:avLst/>
          </a:prstGeom>
        </p:spPr>
      </p:pic>
      <p:pic>
        <p:nvPicPr>
          <p:cNvPr id="123" name="تراك2">
            <a:extLst>
              <a:ext uri="{FF2B5EF4-FFF2-40B4-BE49-F238E27FC236}">
                <a16:creationId xmlns:a16="http://schemas.microsoft.com/office/drawing/2014/main" id="{DC52C7D2-18F3-377E-01E5-2A1FC8A5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3706" l="9143" r="89143">
                        <a14:foregroundMark x1="16000" y1="91958" x2="12000" y2="91958"/>
                        <a14:foregroundMark x1="10286" y1="93706" x2="10286" y2="93706"/>
                        <a14:foregroundMark x1="60000" y1="51399" x2="49143" y2="52797"/>
                      </a14:backgroundRemoval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5514" y="2012506"/>
            <a:ext cx="1111382" cy="1817814"/>
          </a:xfrm>
          <a:prstGeom prst="rect">
            <a:avLst/>
          </a:prstGeom>
        </p:spPr>
      </p:pic>
      <p:pic>
        <p:nvPicPr>
          <p:cNvPr id="6" name="ftus_Kubota+Tractor+1978+Working+In+Ricefield_003">
            <a:hlinkClick r:id="" action="ppaction://media"/>
            <a:extLst>
              <a:ext uri="{FF2B5EF4-FFF2-40B4-BE49-F238E27FC236}">
                <a16:creationId xmlns:a16="http://schemas.microsoft.com/office/drawing/2014/main" id="{9E826A64-C328-5AE4-3A5C-C0B7613B94BC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58" end="43211"/>
                  <p14:fade out="22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98339" y="-939973"/>
            <a:ext cx="487363" cy="487362"/>
          </a:xfrm>
          <a:prstGeom prst="rect">
            <a:avLst/>
          </a:prstGeom>
        </p:spPr>
      </p:pic>
      <p:pic>
        <p:nvPicPr>
          <p:cNvPr id="96" name="wall-clock-tick-tock-1060">
            <a:hlinkClick r:id="" action="ppaction://media"/>
            <a:extLst>
              <a:ext uri="{FF2B5EF4-FFF2-40B4-BE49-F238E27FC236}">
                <a16:creationId xmlns:a16="http://schemas.microsoft.com/office/drawing/2014/main" id="{AEDF1176-CDC4-8D69-3C3D-D188E6415972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3">
                  <p14:trim end="8213.993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68434" y="-92660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70521 0.00694 " pathEditMode="relative" rAng="0" ptsTypes="AA">
                                      <p:cBhvr>
                                        <p:cTn id="36" dur="1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3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7052 0.00694 " pathEditMode="relative" rAng="0" ptsTypes="AA">
                                      <p:cBhvr>
                                        <p:cTn id="38" dur="16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34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7052 0.00694 " pathEditMode="relative" rAng="0" ptsTypes="AA">
                                      <p:cBhvr>
                                        <p:cTn id="40" dur="16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3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99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46341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5122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3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4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rm video">
            <a:hlinkClick r:id="" action="ppaction://media"/>
            <a:extLst>
              <a:ext uri="{FF2B5EF4-FFF2-40B4-BE49-F238E27FC236}">
                <a16:creationId xmlns:a16="http://schemas.microsoft.com/office/drawing/2014/main" id="{1BA84D31-5434-BC09-3422-62802229CB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3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4B38F80-1F95-5749-95C0-A8FF365DD09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زر البدء">
            <a:hlinkClick r:id="" action="ppaction://hlinkshowjump?jump=nextslid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9ACA067C-C86D-1A8F-0636-8D42FD91F00A}"/>
              </a:ext>
            </a:extLst>
          </p:cNvPr>
          <p:cNvSpPr/>
          <p:nvPr/>
        </p:nvSpPr>
        <p:spPr>
          <a:xfrm>
            <a:off x="5232400" y="5933440"/>
            <a:ext cx="1727200" cy="568959"/>
          </a:xfrm>
          <a:prstGeom prst="roundRect">
            <a:avLst>
              <a:gd name="adj" fmla="val 0"/>
            </a:avLst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2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BBC66BD-6E4C-58F7-0999-5AF48525368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5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DC088D-A090-C1E3-B24D-A4492A13A6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2318" y="-929072"/>
            <a:ext cx="487363" cy="487363"/>
          </a:xfrm>
          <a:prstGeom prst="rect">
            <a:avLst/>
          </a:prstGeom>
        </p:spPr>
      </p:pic>
      <p:pic>
        <p:nvPicPr>
          <p:cNvPr id="8" name="Picture 2" descr="C:\Users\wmaksour\Desktop\Project1.png">
            <a:extLst>
              <a:ext uri="{FF2B5EF4-FFF2-40B4-BE49-F238E27FC236}">
                <a16:creationId xmlns:a16="http://schemas.microsoft.com/office/drawing/2014/main" id="{E5527174-4B97-4CAD-9630-77C506C1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976" y="91440"/>
            <a:ext cx="3546331" cy="11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3DE72D-0901-43B8-8DC1-A6C2A213D093}"/>
              </a:ext>
            </a:extLst>
          </p:cNvPr>
          <p:cNvSpPr/>
          <p:nvPr/>
        </p:nvSpPr>
        <p:spPr>
          <a:xfrm rot="21441886">
            <a:off x="2134065" y="1466279"/>
            <a:ext cx="7093610" cy="923330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من الشّعانين الى القيامة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C6553-D626-4AFC-95D7-E0985377C27E}"/>
              </a:ext>
            </a:extLst>
          </p:cNvPr>
          <p:cNvSpPr txBox="1"/>
          <p:nvPr/>
        </p:nvSpPr>
        <p:spPr>
          <a:xfrm rot="167238">
            <a:off x="2787649" y="2569667"/>
            <a:ext cx="6129336" cy="86177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ar-LB" sz="5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نحزر الاجابة</a:t>
            </a:r>
            <a:endParaRPr lang="en-US" sz="50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3DA30-DB1A-4031-B857-ED3DBBE5ADD7}"/>
              </a:ext>
            </a:extLst>
          </p:cNvPr>
          <p:cNvSpPr txBox="1"/>
          <p:nvPr/>
        </p:nvSpPr>
        <p:spPr>
          <a:xfrm>
            <a:off x="4428748" y="4905672"/>
            <a:ext cx="3553387" cy="8617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LB" sz="5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للتّكميلي</a:t>
            </a:r>
            <a:endParaRPr lang="en-US" sz="5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317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يهوذا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812644" y="2491211"/>
            <a:ext cx="2713696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 اسم التلميذ الذي دخل فيه الشّيطان ليسلم يسوع..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D460BFD-422E-4B49-92AB-A671C4BC31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24831" b="248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018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30 </a:t>
            </a:r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من الفضة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645792" y="2491432"/>
            <a:ext cx="2880548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  مقابل ماذا قرر يهوذا تسليم يسوع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A18EDEE-4FB9-4A39-BD7E-A6004195E3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11991" b="11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3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بطرس و يوحنا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812644" y="2499251"/>
            <a:ext cx="2713696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</a:t>
            </a:r>
            <a:r>
              <a:rPr lang="ar-LB" sz="1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، نحزر اسمي التّلميذين اللذين ارسلهما يسوع ليعدّا الفصح..</a:t>
            </a:r>
            <a:endParaRPr lang="ar-EG" sz="16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2F15624-F09E-443A-A1A6-5860B4DAB5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12038" b="120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37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العليّة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812644" y="2520007"/>
            <a:ext cx="2713696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=</a:t>
            </a: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، نحزر اسم المكان الذي أعدّ فيه الفصح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11CC90E-CC4E-4F86-B694-06FE59B4E7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14450" b="144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9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الاخارستيا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812644" y="2463737"/>
            <a:ext cx="2713696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 اسم السرّ الّذي اسسه يسوع في عشائه الاخير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DE23549-4250-4DA5-A17D-1660CCB1B0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268" r="6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73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بطرس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645792" y="2491432"/>
            <a:ext cx="2880548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 اسم اتلميذ الذي أنبأ يسوع بخيانته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A565A5E-7214-4DEC-8F34-BEC26ACD15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5423" b="5423"/>
          <a:stretch>
            <a:fillRect/>
          </a:stretch>
        </p:blipFill>
        <p:spPr>
          <a:xfrm>
            <a:off x="274820" y="276860"/>
            <a:ext cx="7088187" cy="5381625"/>
          </a:xfrm>
        </p:spPr>
      </p:pic>
    </p:spTree>
    <p:extLst>
      <p:ext uri="{BB962C8B-B14F-4D97-AF65-F5344CB8AC3E}">
        <p14:creationId xmlns:p14="http://schemas.microsoft.com/office/powerpoint/2010/main" val="19265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الى بستان الزيتون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645792" y="2491432"/>
            <a:ext cx="2880548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الى أين ذهب يسوع ليصلي قبيل آلامه؟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3E336DD-7AFD-4FDD-B65F-7621F02862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21529" b="21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13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الملاك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645792" y="2491432"/>
            <a:ext cx="2880548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من تراءى ليسوع وهو يصلّي ليشدّد عزيمته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32B293A-F53D-410D-A287-4C435A053C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96" r="60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84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3 مرّات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645792" y="2534296"/>
            <a:ext cx="2880548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كم مرة أنكر بطرس يسوع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CA07AC-F5D6-4FEC-9642-055C6E8B13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64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بيلاطس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645792" y="2491432"/>
            <a:ext cx="2880548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اسم الملك الذي حاكم يسوع؟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531E046-CE6C-40E1-B7E3-AD457A0C51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13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rm video">
            <a:hlinkClick r:id="" action="ppaction://media"/>
            <a:extLst>
              <a:ext uri="{FF2B5EF4-FFF2-40B4-BE49-F238E27FC236}">
                <a16:creationId xmlns:a16="http://schemas.microsoft.com/office/drawing/2014/main" id="{A8CE1B08-4D09-FB84-D680-6C5C204A8C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58BF8FF-0612-E459-D8FB-D9DA095EDEC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812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برأبّا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18792" y="2419994"/>
            <a:ext cx="3268396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اسم المجرم الذي اطلقه بيلاطس نزولًا عند رغبة الشّعب؟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9B06CE4-32CB-4124-8E3A-473C9AA9BF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96" r="60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118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سمعان القيرواني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18792" y="2419994"/>
            <a:ext cx="3268396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اسم الرجل الّذي ساعد يسوع في حمل الصّليب 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3E391AE-D80F-46C1-82B3-76E15C3B2E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80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761370"/>
            <a:ext cx="3818931" cy="99501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اذكرني متى أتيت في ملكوتك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49777" y="2477144"/>
            <a:ext cx="2937374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العبارة التي قالها احد اللّصين ليسوع على الصليب؟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09F4771-4211-49CB-ADEC-C3DBE7F4D2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24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نحو الظهر/ الساعة 3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49777" y="2477144"/>
            <a:ext cx="2937374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السّاعة التي مات فيها يسوع؟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C901D22-2275-49BD-A722-8CDE8A594B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833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يوسف الرّامي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49777" y="2477144"/>
            <a:ext cx="2937374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</a:t>
            </a:r>
          </a:p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نحزر</a:t>
            </a: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اسم التلميذ</a:t>
            </a:r>
          </a:p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الذي دفن يسوع؟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E354783-B562-4E92-858C-73C6D176BE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18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يوم الاحد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49777" y="2477144"/>
            <a:ext cx="2937374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</a:t>
            </a:r>
            <a:r>
              <a:rPr lang="ar-LB" b="1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، نحزر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فجر اي يوم قام يسوع؟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56D0003-F188-4CE2-856C-7435996316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53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مريم المجدلية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49777" y="2477144"/>
            <a:ext cx="2937374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نحزر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اسم المرأة التي جاءت الى القبر فرأت الحجر قد أزيل ؟ 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CD123D5-AF26-4FD7-A9C7-57AEF8576E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8" r="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34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3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5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706939" y="2497431"/>
            <a:ext cx="2937374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 نردد معا 3 مرات العبارة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746556-CF15-4765-A7FA-BA9357243D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C2B4CD-4A16-4538-AD60-C918175A0FEF}"/>
              </a:ext>
            </a:extLst>
          </p:cNvPr>
          <p:cNvSpPr/>
          <p:nvPr/>
        </p:nvSpPr>
        <p:spPr>
          <a:xfrm>
            <a:off x="906603" y="2238673"/>
            <a:ext cx="6227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المسيح قام، حقّاً قام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669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rm video">
            <a:hlinkClick r:id="" action="ppaction://media"/>
            <a:extLst>
              <a:ext uri="{FF2B5EF4-FFF2-40B4-BE49-F238E27FC236}">
                <a16:creationId xmlns:a16="http://schemas.microsoft.com/office/drawing/2014/main" id="{8C41E403-C0AF-016B-4283-A3B6B9B165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73" end="113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EC5CD33-078E-6C28-D2DD-983DB9B6D5C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59ABB8A-3720-D897-578E-BDC391240DF5}"/>
              </a:ext>
            </a:extLst>
          </p:cNvPr>
          <p:cNvGrpSpPr/>
          <p:nvPr/>
        </p:nvGrpSpPr>
        <p:grpSpPr>
          <a:xfrm>
            <a:off x="5940188" y="1985977"/>
            <a:ext cx="5058012" cy="3009503"/>
            <a:chOff x="6308802" y="1528210"/>
            <a:chExt cx="4801506" cy="439453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2E7D5D1-BEAE-684F-68F0-E1082FAC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680" y="1528210"/>
              <a:ext cx="4251752" cy="4394534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8A6C9933-B320-C510-0D53-427662941F4A}"/>
                </a:ext>
              </a:extLst>
            </p:cNvPr>
            <p:cNvSpPr txBox="1"/>
            <p:nvPr/>
          </p:nvSpPr>
          <p:spPr>
            <a:xfrm>
              <a:off x="6308802" y="1689158"/>
              <a:ext cx="4801506" cy="3623459"/>
            </a:xfrm>
            <a:prstGeom prst="rect">
              <a:avLst/>
            </a:prstGeom>
            <a:noFill/>
          </p:spPr>
          <p:txBody>
            <a:bodyPr wrap="square" rtlCol="1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54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شكرا لكم </a:t>
              </a:r>
            </a:p>
            <a:p>
              <a:pPr algn="ctr">
                <a:lnSpc>
                  <a:spcPct val="150000"/>
                </a:lnSpc>
              </a:pPr>
              <a:r>
                <a:rPr lang="ar-SA" sz="54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يا أبطال</a:t>
              </a:r>
              <a:endParaRPr lang="ar-LB" sz="54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0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rm video">
            <a:hlinkClick r:id="" action="ppaction://media"/>
            <a:extLst>
              <a:ext uri="{FF2B5EF4-FFF2-40B4-BE49-F238E27FC236}">
                <a16:creationId xmlns:a16="http://schemas.microsoft.com/office/drawing/2014/main" id="{8C41E403-C0AF-016B-4283-A3B6B9B165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73" end="113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EC5CD33-078E-6C28-D2DD-983DB9B6D5C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59ABB8A-3720-D897-578E-BDC391240DF5}"/>
              </a:ext>
            </a:extLst>
          </p:cNvPr>
          <p:cNvGrpSpPr/>
          <p:nvPr/>
        </p:nvGrpSpPr>
        <p:grpSpPr>
          <a:xfrm>
            <a:off x="6583680" y="1390611"/>
            <a:ext cx="4251752" cy="4532133"/>
            <a:chOff x="6583680" y="1390611"/>
            <a:chExt cx="4251752" cy="4532133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2E7D5D1-BEAE-684F-68F0-E1082FAC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680" y="1528210"/>
              <a:ext cx="4251752" cy="4394534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1B061F9-E972-36BC-15EA-D81776481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7569" y="1558973"/>
              <a:ext cx="2663974" cy="635587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D887A065-138E-ADAA-8C33-12C80D82F5D6}"/>
                </a:ext>
              </a:extLst>
            </p:cNvPr>
            <p:cNvSpPr txBox="1"/>
            <p:nvPr/>
          </p:nvSpPr>
          <p:spPr>
            <a:xfrm>
              <a:off x="7377569" y="1390611"/>
              <a:ext cx="2663974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2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 أصدقاء</a:t>
              </a: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8A6C9933-B320-C510-0D53-427662941F4A}"/>
                </a:ext>
              </a:extLst>
            </p:cNvPr>
            <p:cNvSpPr txBox="1"/>
            <p:nvPr/>
          </p:nvSpPr>
          <p:spPr>
            <a:xfrm>
              <a:off x="6834559" y="2332159"/>
              <a:ext cx="3749993" cy="3162404"/>
            </a:xfrm>
            <a:prstGeom prst="rect">
              <a:avLst/>
            </a:prstGeom>
            <a:noFill/>
          </p:spPr>
          <p:txBody>
            <a:bodyPr wrap="square" rtlCol="1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LB" sz="25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انا اتحضّر لعيد الفصح..ولكن لكي احتفل بفرح، هلّا ساعدتموني في الاجابة على هذه الاسئلة قبل انتهاء الوقت</a:t>
              </a:r>
              <a:r>
                <a:rPr lang="ar-SA" sz="36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؟</a:t>
              </a:r>
            </a:p>
          </p:txBody>
        </p:sp>
      </p:grpSp>
      <p:sp>
        <p:nvSpPr>
          <p:cNvPr id="10" name="مستطيل: زوايا مستديرة 9">
            <a:hlinkClick r:id="" action="ppaction://hlinkshowjump?jump=nextslid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204BCB2A-18A7-7371-5448-216DAF5F748B}"/>
              </a:ext>
            </a:extLst>
          </p:cNvPr>
          <p:cNvSpPr/>
          <p:nvPr/>
        </p:nvSpPr>
        <p:spPr>
          <a:xfrm>
            <a:off x="7779684" y="5846545"/>
            <a:ext cx="1859744" cy="592954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rm video">
            <a:hlinkClick r:id="" action="ppaction://media"/>
            <a:extLst>
              <a:ext uri="{FF2B5EF4-FFF2-40B4-BE49-F238E27FC236}">
                <a16:creationId xmlns:a16="http://schemas.microsoft.com/office/drawing/2014/main" id="{216D5481-B1E3-8D66-2401-0C8E41B3B7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93" end="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5822680-62CD-9385-F6AD-8C2C9C873C3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01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أورشليم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460055" y="2474249"/>
            <a:ext cx="3271570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</a:t>
            </a:r>
          </a:p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نحزر اسم المدينة الّتي دخلها يسوع في اسبوع الامه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07F8781-9A34-4BE8-B405-7866F93284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6322" b="63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56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5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جحش / حمار</a:t>
            </a:r>
            <a:endParaRPr lang="ar-EG" sz="25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812644" y="2493635"/>
            <a:ext cx="2713696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sz="1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</a:t>
            </a:r>
          </a:p>
          <a:p>
            <a:pPr algn="ctr">
              <a:lnSpc>
                <a:spcPct val="150000"/>
              </a:lnSpc>
            </a:pPr>
            <a:r>
              <a:rPr lang="ar-LB" sz="1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نحزر الوسيلة التي دخل يسوع بواسطتها اورشليم</a:t>
            </a:r>
            <a:endParaRPr lang="ar-EG" sz="16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0BF4A87-5A24-4E59-9EB9-E6F603A383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96" r="60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9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18230"/>
            <a:ext cx="3423644" cy="62033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سعف النخيل او الزيتون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812644" y="2520007"/>
            <a:ext cx="2713696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الوقت،</a:t>
            </a:r>
          </a:p>
          <a:p>
            <a:pPr algn="ctr">
              <a:lnSpc>
                <a:spcPct val="150000"/>
              </a:lnSpc>
            </a:pP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نحزر ماذا حمل الناس عند استقبال يسوع؟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3" name="Picture Placeholder 6">
            <a:extLst>
              <a:ext uri="{FF2B5EF4-FFF2-40B4-BE49-F238E27FC236}">
                <a16:creationId xmlns:a16="http://schemas.microsoft.com/office/drawing/2014/main" id="{AEFFBD55-A9FD-46A8-B6E2-C084D7ACB1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12038" b="12038"/>
          <a:stretch>
            <a:fillRect/>
          </a:stretch>
        </p:blipFill>
        <p:spPr>
          <a:xfrm>
            <a:off x="274820" y="319440"/>
            <a:ext cx="7088187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هوشعنا في الاعالي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812644" y="2520007"/>
            <a:ext cx="2713696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انتهاء الوقت</a:t>
            </a:r>
            <a:r>
              <a:rPr lang="ar-LB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، نحزر العبارة  التي قالها الناس عند استقبال يسوع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86CB032-3C8C-421D-AC96-6072E3C621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13780" b="13780"/>
          <a:stretch>
            <a:fillRect/>
          </a:stretch>
        </p:blipFill>
        <p:spPr>
          <a:xfrm>
            <a:off x="228600" y="199519"/>
            <a:ext cx="7136178" cy="5381691"/>
          </a:xfr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1C974E94-8683-4220-A598-C44BE14FD649}"/>
              </a:ext>
            </a:extLst>
          </p:cNvPr>
          <p:cNvSpPr/>
          <p:nvPr/>
        </p:nvSpPr>
        <p:spPr>
          <a:xfrm>
            <a:off x="2543175" y="615209"/>
            <a:ext cx="1757363" cy="1185863"/>
          </a:xfrm>
          <a:prstGeom prst="cloudCallout">
            <a:avLst>
              <a:gd name="adj1" fmla="val -37906"/>
              <a:gd name="adj2" fmla="val 8780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عيد الفَطير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541181" y="2549462"/>
            <a:ext cx="3261700" cy="844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LB" sz="17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قبل النتهاء الوقت نحذر الاسم الاخر لعيد الفصح</a:t>
            </a:r>
            <a:r>
              <a:rPr lang="en-US" sz="17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sz="17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اليهودي؟</a:t>
            </a:r>
            <a:endParaRPr lang="ar-EG" sz="17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617E7BB-B9A9-4839-B546-08DEB5A5C3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14125" r="14125"/>
          <a:stretch>
            <a:fillRect/>
          </a:stretch>
        </p:blipFill>
        <p:spPr>
          <a:xfrm>
            <a:off x="274637" y="280847"/>
            <a:ext cx="7088553" cy="5381691"/>
          </a:xfrm>
        </p:spPr>
      </p:pic>
    </p:spTree>
    <p:extLst>
      <p:ext uri="{BB962C8B-B14F-4D97-AF65-F5344CB8AC3E}">
        <p14:creationId xmlns:p14="http://schemas.microsoft.com/office/powerpoint/2010/main" val="42054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1009</Words>
  <Application>Microsoft Office PowerPoint</Application>
  <PresentationFormat>Widescreen</PresentationFormat>
  <Paragraphs>139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El Messiri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Michel Haddad</dc:creator>
  <cp:lastModifiedBy>Haddad, Michel</cp:lastModifiedBy>
  <cp:revision>125</cp:revision>
  <dcterms:created xsi:type="dcterms:W3CDTF">2021-02-24T13:00:27Z</dcterms:created>
  <dcterms:modified xsi:type="dcterms:W3CDTF">2026-03-16T08:33:51Z</dcterms:modified>
</cp:coreProperties>
</file>