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6"/>
  </p:notesMasterIdLst>
  <p:sldIdLst>
    <p:sldId id="256" r:id="rId2"/>
    <p:sldId id="446" r:id="rId3"/>
    <p:sldId id="445" r:id="rId4"/>
    <p:sldId id="386" r:id="rId5"/>
    <p:sldId id="421" r:id="rId6"/>
    <p:sldId id="448" r:id="rId7"/>
    <p:sldId id="431" r:id="rId8"/>
    <p:sldId id="447" r:id="rId9"/>
    <p:sldId id="444" r:id="rId10"/>
    <p:sldId id="437" r:id="rId11"/>
    <p:sldId id="449" r:id="rId12"/>
    <p:sldId id="450" r:id="rId13"/>
    <p:sldId id="451" r:id="rId14"/>
    <p:sldId id="438" r:id="rId15"/>
  </p:sldIdLst>
  <p:sldSz cx="21945600" cy="16459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userDrawn="1">
          <p15:clr>
            <a:srgbClr val="A4A3A4"/>
          </p15:clr>
        </p15:guide>
        <p15:guide id="2" pos="6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1B187"/>
    <a:srgbClr val="052F61"/>
    <a:srgbClr val="ED7F77"/>
    <a:srgbClr val="990033"/>
    <a:srgbClr val="310909"/>
    <a:srgbClr val="FFCC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6336" autoAdjust="0"/>
  </p:normalViewPr>
  <p:slideViewPr>
    <p:cSldViewPr snapToGrid="0">
      <p:cViewPr varScale="1">
        <p:scale>
          <a:sx n="42" d="100"/>
          <a:sy n="42" d="100"/>
        </p:scale>
        <p:origin x="1350" y="30"/>
      </p:cViewPr>
      <p:guideLst>
        <p:guide orient="horz" pos="5184"/>
        <p:guide pos="691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A7D32-0C00-4B33-827A-7AEAC66BD1D2}" type="datetimeFigureOut">
              <a:rPr lang="en-US" smtClean="0"/>
              <a:t>14-Nov-25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409A0-42FC-4CF5-9EA6-9A502BBAC356}" type="slidenum">
              <a:rPr lang="en-US" smtClean="0"/>
              <a:t>‹#›</a:t>
            </a:fld>
            <a:endParaRPr lang="en-US" dirty="0"/>
          </a:p>
        </p:txBody>
      </p:sp>
    </p:spTree>
    <p:extLst>
      <p:ext uri="{BB962C8B-B14F-4D97-AF65-F5344CB8AC3E}">
        <p14:creationId xmlns:p14="http://schemas.microsoft.com/office/powerpoint/2010/main" val="107547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409A0-42FC-4CF5-9EA6-9A502BBAC356}" type="slidenum">
              <a:rPr lang="en-US" smtClean="0"/>
              <a:t>1</a:t>
            </a:fld>
            <a:endParaRPr lang="en-US" dirty="0"/>
          </a:p>
        </p:txBody>
      </p:sp>
    </p:spTree>
    <p:extLst>
      <p:ext uri="{BB962C8B-B14F-4D97-AF65-F5344CB8AC3E}">
        <p14:creationId xmlns:p14="http://schemas.microsoft.com/office/powerpoint/2010/main" val="154120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409A0-42FC-4CF5-9EA6-9A502BBAC356}" type="slidenum">
              <a:rPr lang="en-US" smtClean="0"/>
              <a:t>6</a:t>
            </a:fld>
            <a:endParaRPr lang="en-US" dirty="0"/>
          </a:p>
        </p:txBody>
      </p:sp>
    </p:spTree>
    <p:extLst>
      <p:ext uri="{BB962C8B-B14F-4D97-AF65-F5344CB8AC3E}">
        <p14:creationId xmlns:p14="http://schemas.microsoft.com/office/powerpoint/2010/main" val="28293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409A0-42FC-4CF5-9EA6-9A502BBAC356}" type="slidenum">
              <a:rPr lang="en-US" smtClean="0"/>
              <a:t>7</a:t>
            </a:fld>
            <a:endParaRPr lang="en-US" dirty="0"/>
          </a:p>
        </p:txBody>
      </p:sp>
    </p:spTree>
    <p:extLst>
      <p:ext uri="{BB962C8B-B14F-4D97-AF65-F5344CB8AC3E}">
        <p14:creationId xmlns:p14="http://schemas.microsoft.com/office/powerpoint/2010/main" val="74484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409A0-42FC-4CF5-9EA6-9A502BBAC356}" type="slidenum">
              <a:rPr lang="en-US" smtClean="0"/>
              <a:t>11</a:t>
            </a:fld>
            <a:endParaRPr lang="en-US" dirty="0"/>
          </a:p>
        </p:txBody>
      </p:sp>
    </p:spTree>
    <p:extLst>
      <p:ext uri="{BB962C8B-B14F-4D97-AF65-F5344CB8AC3E}">
        <p14:creationId xmlns:p14="http://schemas.microsoft.com/office/powerpoint/2010/main" val="314679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10403840" y="2807834"/>
            <a:ext cx="11555604" cy="11985125"/>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280161" y="1280161"/>
            <a:ext cx="14771311" cy="7498082"/>
          </a:xfrm>
        </p:spPr>
        <p:txBody>
          <a:bodyPr anchor="b">
            <a:normAutofit/>
          </a:bodyPr>
          <a:lstStyle>
            <a:lvl1pPr algn="l">
              <a:defRPr sz="10560">
                <a:effectLst/>
              </a:defRPr>
            </a:lvl1pPr>
          </a:lstStyle>
          <a:p>
            <a:r>
              <a:rPr lang="en-US"/>
              <a:t>Click to edit Master title style</a:t>
            </a:r>
            <a:endParaRPr lang="en-US" dirty="0"/>
          </a:p>
        </p:txBody>
      </p:sp>
      <p:sp>
        <p:nvSpPr>
          <p:cNvPr id="3" name="Subtitle 2"/>
          <p:cNvSpPr>
            <a:spLocks noGrp="1"/>
          </p:cNvSpPr>
          <p:nvPr>
            <p:ph type="subTitle" idx="1"/>
          </p:nvPr>
        </p:nvSpPr>
        <p:spPr>
          <a:xfrm>
            <a:off x="1280160" y="9225283"/>
            <a:ext cx="11890200" cy="4592318"/>
          </a:xfrm>
        </p:spPr>
        <p:txBody>
          <a:bodyPr anchor="t">
            <a:normAutofit/>
          </a:bodyPr>
          <a:lstStyle>
            <a:lvl1pPr marL="0" indent="0" algn="l">
              <a:buNone/>
              <a:defRPr sz="4800">
                <a:solidFill>
                  <a:schemeClr val="bg2">
                    <a:lumMod val="75000"/>
                  </a:schemeClr>
                </a:solidFill>
              </a:defRPr>
            </a:lvl1pPr>
            <a:lvl2pPr marL="1097280" indent="0" algn="ctr">
              <a:buNone/>
              <a:defRPr>
                <a:solidFill>
                  <a:schemeClr val="tx1">
                    <a:tint val="75000"/>
                  </a:schemeClr>
                </a:solidFill>
              </a:defRPr>
            </a:lvl2pPr>
            <a:lvl3pPr marL="2194560" indent="0" algn="ctr">
              <a:buNone/>
              <a:defRPr>
                <a:solidFill>
                  <a:schemeClr val="tx1">
                    <a:tint val="75000"/>
                  </a:schemeClr>
                </a:solidFill>
              </a:defRPr>
            </a:lvl3pPr>
            <a:lvl4pPr marL="3291840" indent="0" algn="ctr">
              <a:buNone/>
              <a:defRPr>
                <a:solidFill>
                  <a:schemeClr val="tx1">
                    <a:tint val="75000"/>
                  </a:schemeClr>
                </a:solidFill>
              </a:defRPr>
            </a:lvl4pPr>
            <a:lvl5pPr marL="4389120" indent="0" algn="ctr">
              <a:buNone/>
              <a:defRPr>
                <a:solidFill>
                  <a:schemeClr val="tx1">
                    <a:tint val="75000"/>
                  </a:schemeClr>
                </a:solidFill>
              </a:defRPr>
            </a:lvl5pPr>
            <a:lvl6pPr marL="5486400" indent="0" algn="ctr">
              <a:buNone/>
              <a:defRPr>
                <a:solidFill>
                  <a:schemeClr val="tx1">
                    <a:tint val="75000"/>
                  </a:schemeClr>
                </a:solidFill>
              </a:defRPr>
            </a:lvl6pPr>
            <a:lvl7pPr marL="6583680" indent="0" algn="ctr">
              <a:buNone/>
              <a:defRPr>
                <a:solidFill>
                  <a:schemeClr val="tx1">
                    <a:tint val="75000"/>
                  </a:schemeClr>
                </a:solidFill>
              </a:defRPr>
            </a:lvl7pPr>
            <a:lvl8pPr marL="7680960" indent="0" algn="ctr">
              <a:buNone/>
              <a:defRPr>
                <a:solidFill>
                  <a:schemeClr val="tx1">
                    <a:tint val="75000"/>
                  </a:schemeClr>
                </a:solidFill>
              </a:defRPr>
            </a:lvl8pPr>
            <a:lvl9pPr marL="877824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82699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0161" y="10789920"/>
            <a:ext cx="15731681" cy="36576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1280160" y="1280160"/>
            <a:ext cx="19385280" cy="749808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840"/>
            </a:lvl1pPr>
            <a:lvl2pPr marL="1097280" indent="0">
              <a:buNone/>
              <a:defRPr sz="3840"/>
            </a:lvl2pPr>
            <a:lvl3pPr marL="2194560" indent="0">
              <a:buNone/>
              <a:defRPr sz="3840"/>
            </a:lvl3pPr>
            <a:lvl4pPr marL="3291840" indent="0">
              <a:buNone/>
              <a:defRPr sz="3840"/>
            </a:lvl4pPr>
            <a:lvl5pPr marL="4389120" indent="0">
              <a:buNone/>
              <a:defRPr sz="3840"/>
            </a:lvl5pPr>
            <a:lvl6pPr marL="5486400" indent="0">
              <a:buNone/>
              <a:defRPr sz="3840"/>
            </a:lvl6pPr>
            <a:lvl7pPr marL="6583680" indent="0">
              <a:buNone/>
              <a:defRPr sz="3840"/>
            </a:lvl7pPr>
            <a:lvl8pPr marL="7680960" indent="0">
              <a:buNone/>
              <a:defRPr sz="3840"/>
            </a:lvl8pPr>
            <a:lvl9pPr marL="8778240" indent="0">
              <a:buNone/>
              <a:defRPr sz="3840"/>
            </a:lvl9pPr>
          </a:lstStyle>
          <a:p>
            <a:r>
              <a:rPr lang="en-US"/>
              <a:t>Click icon to add picture</a:t>
            </a:r>
            <a:endParaRPr lang="en-US" dirty="0"/>
          </a:p>
        </p:txBody>
      </p:sp>
      <p:sp>
        <p:nvSpPr>
          <p:cNvPr id="9" name="Text Placeholder 9"/>
          <p:cNvSpPr>
            <a:spLocks noGrp="1"/>
          </p:cNvSpPr>
          <p:nvPr>
            <p:ph type="body" sz="quarter" idx="14"/>
          </p:nvPr>
        </p:nvSpPr>
        <p:spPr>
          <a:xfrm>
            <a:off x="1828805" y="9225281"/>
            <a:ext cx="17475197" cy="1097280"/>
          </a:xfrm>
        </p:spPr>
        <p:txBody>
          <a:bodyPr anchor="t">
            <a:normAutofit/>
          </a:bodyPr>
          <a:lstStyle>
            <a:lvl1pPr marL="0" indent="0">
              <a:buFontTx/>
              <a:buNone/>
              <a:defRPr sz="3840"/>
            </a:lvl1pPr>
            <a:lvl2pPr marL="1097280" indent="0">
              <a:buFontTx/>
              <a:buNone/>
              <a:defRPr/>
            </a:lvl2pPr>
            <a:lvl3pPr marL="2194560" indent="0">
              <a:buFontTx/>
              <a:buNone/>
              <a:defRPr/>
            </a:lvl3pPr>
            <a:lvl4pPr marL="3291840" indent="0">
              <a:buFontTx/>
              <a:buNone/>
              <a:defRPr/>
            </a:lvl4pPr>
            <a:lvl5pPr marL="438912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235888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80160" y="1280160"/>
            <a:ext cx="19385280" cy="6949440"/>
          </a:xfrm>
        </p:spPr>
        <p:txBody>
          <a:bodyPr anchor="ctr">
            <a:normAutofit/>
          </a:bodyPr>
          <a:lstStyle>
            <a:lvl1pPr algn="l">
              <a:defRPr sz="6720" b="0" cap="all"/>
            </a:lvl1pPr>
          </a:lstStyle>
          <a:p>
            <a:r>
              <a:rPr lang="en-US"/>
              <a:t>Click to edit Master title style</a:t>
            </a:r>
            <a:endParaRPr lang="en-US" dirty="0"/>
          </a:p>
        </p:txBody>
      </p:sp>
      <p:sp>
        <p:nvSpPr>
          <p:cNvPr id="3" name="Text Placeholder 2"/>
          <p:cNvSpPr>
            <a:spLocks noGrp="1"/>
          </p:cNvSpPr>
          <p:nvPr>
            <p:ph type="body" idx="1"/>
          </p:nvPr>
        </p:nvSpPr>
        <p:spPr>
          <a:xfrm>
            <a:off x="1280160" y="9875520"/>
            <a:ext cx="15320525" cy="4572000"/>
          </a:xfrm>
        </p:spPr>
        <p:txBody>
          <a:bodyPr anchor="ctr">
            <a:normAutofit/>
          </a:bodyPr>
          <a:lstStyle>
            <a:lvl1pPr marL="0" indent="0" algn="l">
              <a:buNone/>
              <a:defRPr sz="4320">
                <a:solidFill>
                  <a:schemeClr val="bg2">
                    <a:lumMod val="75000"/>
                  </a:schemeClr>
                </a:solidFill>
              </a:defRPr>
            </a:lvl1pPr>
            <a:lvl2pPr marL="1097280" indent="0">
              <a:buNone/>
              <a:defRPr sz="4320">
                <a:solidFill>
                  <a:schemeClr val="tx1">
                    <a:tint val="75000"/>
                  </a:schemeClr>
                </a:solidFill>
              </a:defRPr>
            </a:lvl2pPr>
            <a:lvl3pPr marL="2194560" indent="0">
              <a:buNone/>
              <a:defRPr sz="3840">
                <a:solidFill>
                  <a:schemeClr val="tx1">
                    <a:tint val="75000"/>
                  </a:schemeClr>
                </a:solidFill>
              </a:defRPr>
            </a:lvl3pPr>
            <a:lvl4pPr marL="3291840" indent="0">
              <a:buNone/>
              <a:defRPr sz="3360">
                <a:solidFill>
                  <a:schemeClr val="tx1">
                    <a:tint val="75000"/>
                  </a:schemeClr>
                </a:solidFill>
              </a:defRPr>
            </a:lvl4pPr>
            <a:lvl5pPr marL="4389120" indent="0">
              <a:buNone/>
              <a:defRPr sz="3360">
                <a:solidFill>
                  <a:schemeClr val="tx1">
                    <a:tint val="75000"/>
                  </a:schemeClr>
                </a:solidFill>
              </a:defRPr>
            </a:lvl5pPr>
            <a:lvl6pPr marL="5486400" indent="0">
              <a:buNone/>
              <a:defRPr sz="3360">
                <a:solidFill>
                  <a:schemeClr val="tx1">
                    <a:tint val="75000"/>
                  </a:schemeClr>
                </a:solidFill>
              </a:defRPr>
            </a:lvl6pPr>
            <a:lvl7pPr marL="6583680" indent="0">
              <a:buNone/>
              <a:defRPr sz="3360">
                <a:solidFill>
                  <a:schemeClr val="tx1">
                    <a:tint val="75000"/>
                  </a:schemeClr>
                </a:solidFill>
              </a:defRPr>
            </a:lvl7pPr>
            <a:lvl8pPr marL="7680960" indent="0">
              <a:buNone/>
              <a:defRPr sz="3360">
                <a:solidFill>
                  <a:schemeClr val="tx1">
                    <a:tint val="75000"/>
                  </a:schemeClr>
                </a:solidFill>
              </a:defRPr>
            </a:lvl8pPr>
            <a:lvl9pPr marL="8778240" indent="0">
              <a:buNone/>
              <a:defRPr sz="3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421076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5080" y="1280160"/>
            <a:ext cx="16463489" cy="6949440"/>
          </a:xfrm>
        </p:spPr>
        <p:txBody>
          <a:bodyPr anchor="ctr">
            <a:normAutofit/>
          </a:bodyPr>
          <a:lstStyle>
            <a:lvl1pPr algn="l">
              <a:defRPr sz="672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560321" y="8229600"/>
            <a:ext cx="15365921" cy="1158240"/>
          </a:xfrm>
        </p:spPr>
        <p:txBody>
          <a:bodyPr anchor="ctr"/>
          <a:lstStyle>
            <a:lvl1pPr marL="0" indent="0">
              <a:buFontTx/>
              <a:buNone/>
              <a:defRPr/>
            </a:lvl1pPr>
            <a:lvl2pPr marL="1097280" indent="0">
              <a:buFontTx/>
              <a:buNone/>
              <a:defRPr/>
            </a:lvl2pPr>
            <a:lvl3pPr marL="2194560" indent="0">
              <a:buFontTx/>
              <a:buNone/>
              <a:defRPr/>
            </a:lvl3pPr>
            <a:lvl4pPr marL="3291840" indent="0">
              <a:buFontTx/>
              <a:buNone/>
              <a:defRPr/>
            </a:lvl4pPr>
            <a:lvl5pPr marL="4389120" indent="0">
              <a:buFontTx/>
              <a:buNone/>
              <a:defRPr/>
            </a:lvl5pPr>
          </a:lstStyle>
          <a:p>
            <a:pPr lvl="0"/>
            <a:r>
              <a:rPr lang="en-US"/>
              <a:t>Edit Master text styles</a:t>
            </a:r>
          </a:p>
        </p:txBody>
      </p:sp>
      <p:sp>
        <p:nvSpPr>
          <p:cNvPr id="3" name="Text Placeholder 2"/>
          <p:cNvSpPr>
            <a:spLocks noGrp="1"/>
          </p:cNvSpPr>
          <p:nvPr>
            <p:ph type="body" idx="1"/>
          </p:nvPr>
        </p:nvSpPr>
        <p:spPr>
          <a:xfrm>
            <a:off x="1280161" y="10322568"/>
            <a:ext cx="15317666" cy="4124952"/>
          </a:xfrm>
        </p:spPr>
        <p:txBody>
          <a:bodyPr anchor="ctr">
            <a:normAutofit/>
          </a:bodyPr>
          <a:lstStyle>
            <a:lvl1pPr marL="0" indent="0" algn="l">
              <a:buNone/>
              <a:defRPr sz="4800">
                <a:solidFill>
                  <a:schemeClr val="bg2">
                    <a:lumMod val="75000"/>
                  </a:schemeClr>
                </a:solidFill>
              </a:defRPr>
            </a:lvl1pPr>
            <a:lvl2pPr marL="1097280" indent="0">
              <a:buNone/>
              <a:defRPr sz="4320">
                <a:solidFill>
                  <a:schemeClr val="tx1">
                    <a:tint val="75000"/>
                  </a:schemeClr>
                </a:solidFill>
              </a:defRPr>
            </a:lvl2pPr>
            <a:lvl3pPr marL="2194560" indent="0">
              <a:buNone/>
              <a:defRPr sz="3840">
                <a:solidFill>
                  <a:schemeClr val="tx1">
                    <a:tint val="75000"/>
                  </a:schemeClr>
                </a:solidFill>
              </a:defRPr>
            </a:lvl3pPr>
            <a:lvl4pPr marL="3291840" indent="0">
              <a:buNone/>
              <a:defRPr sz="3360">
                <a:solidFill>
                  <a:schemeClr val="tx1">
                    <a:tint val="75000"/>
                  </a:schemeClr>
                </a:solidFill>
              </a:defRPr>
            </a:lvl4pPr>
            <a:lvl5pPr marL="4389120" indent="0">
              <a:buNone/>
              <a:defRPr sz="3360">
                <a:solidFill>
                  <a:schemeClr val="tx1">
                    <a:tint val="75000"/>
                  </a:schemeClr>
                </a:solidFill>
              </a:defRPr>
            </a:lvl5pPr>
            <a:lvl6pPr marL="5486400" indent="0">
              <a:buNone/>
              <a:defRPr sz="3360">
                <a:solidFill>
                  <a:schemeClr val="tx1">
                    <a:tint val="75000"/>
                  </a:schemeClr>
                </a:solidFill>
              </a:defRPr>
            </a:lvl6pPr>
            <a:lvl7pPr marL="6583680" indent="0">
              <a:buNone/>
              <a:defRPr sz="3360">
                <a:solidFill>
                  <a:schemeClr val="tx1">
                    <a:tint val="75000"/>
                  </a:schemeClr>
                </a:solidFill>
              </a:defRPr>
            </a:lvl7pPr>
            <a:lvl8pPr marL="7680960" indent="0">
              <a:buNone/>
              <a:defRPr sz="3360">
                <a:solidFill>
                  <a:schemeClr val="tx1">
                    <a:tint val="75000"/>
                  </a:schemeClr>
                </a:solidFill>
              </a:defRPr>
            </a:lvl8pPr>
            <a:lvl9pPr marL="8778240" indent="0">
              <a:buNone/>
              <a:defRPr sz="3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33CE2-1213-4182-A786-793678297018}" type="slidenum">
              <a:rPr lang="en-US" smtClean="0"/>
              <a:t>‹#›</a:t>
            </a:fld>
            <a:endParaRPr lang="en-US" dirty="0"/>
          </a:p>
        </p:txBody>
      </p:sp>
      <p:sp>
        <p:nvSpPr>
          <p:cNvPr id="14" name="TextBox 13"/>
          <p:cNvSpPr txBox="1"/>
          <p:nvPr/>
        </p:nvSpPr>
        <p:spPr>
          <a:xfrm>
            <a:off x="548641" y="1705498"/>
            <a:ext cx="1097566" cy="1403462"/>
          </a:xfrm>
          <a:prstGeom prst="rect">
            <a:avLst/>
          </a:prstGeom>
        </p:spPr>
        <p:txBody>
          <a:bodyPr vert="horz" lIns="219456" tIns="109728" rIns="219456" bIns="109728" rtlCol="0" anchor="ctr">
            <a:noAutofit/>
          </a:bodyPr>
          <a:lstStyle/>
          <a:p>
            <a:pPr lvl="0"/>
            <a:r>
              <a:rPr lang="en-US" sz="19200" dirty="0">
                <a:solidFill>
                  <a:schemeClr val="tx1"/>
                </a:solidFill>
                <a:effectLst/>
              </a:rPr>
              <a:t>“</a:t>
            </a:r>
          </a:p>
        </p:txBody>
      </p:sp>
      <p:sp>
        <p:nvSpPr>
          <p:cNvPr id="15" name="TextBox 14"/>
          <p:cNvSpPr txBox="1"/>
          <p:nvPr/>
        </p:nvSpPr>
        <p:spPr>
          <a:xfrm>
            <a:off x="18470881" y="6644643"/>
            <a:ext cx="1097566" cy="1403462"/>
          </a:xfrm>
          <a:prstGeom prst="rect">
            <a:avLst/>
          </a:prstGeom>
        </p:spPr>
        <p:txBody>
          <a:bodyPr vert="horz" lIns="219456" tIns="109728" rIns="219456" bIns="109728" rtlCol="0" anchor="ctr">
            <a:noAutofit/>
          </a:bodyPr>
          <a:lstStyle/>
          <a:p>
            <a:pPr lvl="0" algn="r"/>
            <a:r>
              <a:rPr lang="en-US" sz="19200" dirty="0">
                <a:solidFill>
                  <a:schemeClr val="tx1"/>
                </a:solidFill>
                <a:effectLst/>
              </a:rPr>
              <a:t>”</a:t>
            </a:r>
          </a:p>
        </p:txBody>
      </p:sp>
    </p:spTree>
    <p:extLst>
      <p:ext uri="{BB962C8B-B14F-4D97-AF65-F5344CB8AC3E}">
        <p14:creationId xmlns:p14="http://schemas.microsoft.com/office/powerpoint/2010/main" val="1675301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80161" y="8229600"/>
            <a:ext cx="15317666" cy="4073760"/>
          </a:xfrm>
        </p:spPr>
        <p:txBody>
          <a:bodyPr anchor="b">
            <a:normAutofit/>
          </a:bodyPr>
          <a:lstStyle>
            <a:lvl1pPr algn="l">
              <a:defRPr sz="6720" b="0" cap="all"/>
            </a:lvl1pPr>
          </a:lstStyle>
          <a:p>
            <a:r>
              <a:rPr lang="en-US"/>
              <a:t>Click to edit Master title style</a:t>
            </a:r>
            <a:endParaRPr lang="en-US" dirty="0"/>
          </a:p>
        </p:txBody>
      </p:sp>
      <p:sp>
        <p:nvSpPr>
          <p:cNvPr id="3" name="Text Placeholder 2"/>
          <p:cNvSpPr>
            <a:spLocks noGrp="1"/>
          </p:cNvSpPr>
          <p:nvPr>
            <p:ph type="body" idx="1"/>
          </p:nvPr>
        </p:nvSpPr>
        <p:spPr>
          <a:xfrm>
            <a:off x="1280160" y="12319153"/>
            <a:ext cx="15320525" cy="2128366"/>
          </a:xfrm>
        </p:spPr>
        <p:txBody>
          <a:bodyPr anchor="t">
            <a:normAutofit/>
          </a:bodyPr>
          <a:lstStyle>
            <a:lvl1pPr marL="0" indent="0" algn="l">
              <a:buNone/>
              <a:defRPr sz="4320">
                <a:solidFill>
                  <a:schemeClr val="bg2">
                    <a:lumMod val="75000"/>
                  </a:schemeClr>
                </a:solidFill>
              </a:defRPr>
            </a:lvl1pPr>
            <a:lvl2pPr marL="1097280" indent="0">
              <a:buNone/>
              <a:defRPr sz="4320">
                <a:solidFill>
                  <a:schemeClr val="tx1">
                    <a:tint val="75000"/>
                  </a:schemeClr>
                </a:solidFill>
              </a:defRPr>
            </a:lvl2pPr>
            <a:lvl3pPr marL="2194560" indent="0">
              <a:buNone/>
              <a:defRPr sz="3840">
                <a:solidFill>
                  <a:schemeClr val="tx1">
                    <a:tint val="75000"/>
                  </a:schemeClr>
                </a:solidFill>
              </a:defRPr>
            </a:lvl3pPr>
            <a:lvl4pPr marL="3291840" indent="0">
              <a:buNone/>
              <a:defRPr sz="3360">
                <a:solidFill>
                  <a:schemeClr val="tx1">
                    <a:tint val="75000"/>
                  </a:schemeClr>
                </a:solidFill>
              </a:defRPr>
            </a:lvl4pPr>
            <a:lvl5pPr marL="4389120" indent="0">
              <a:buNone/>
              <a:defRPr sz="3360">
                <a:solidFill>
                  <a:schemeClr val="tx1">
                    <a:tint val="75000"/>
                  </a:schemeClr>
                </a:solidFill>
              </a:defRPr>
            </a:lvl5pPr>
            <a:lvl6pPr marL="5486400" indent="0">
              <a:buNone/>
              <a:defRPr sz="3360">
                <a:solidFill>
                  <a:schemeClr val="tx1">
                    <a:tint val="75000"/>
                  </a:schemeClr>
                </a:solidFill>
              </a:defRPr>
            </a:lvl6pPr>
            <a:lvl7pPr marL="6583680" indent="0">
              <a:buNone/>
              <a:defRPr sz="3360">
                <a:solidFill>
                  <a:schemeClr val="tx1">
                    <a:tint val="75000"/>
                  </a:schemeClr>
                </a:solidFill>
              </a:defRPr>
            </a:lvl7pPr>
            <a:lvl8pPr marL="7680960" indent="0">
              <a:buNone/>
              <a:defRPr sz="3360">
                <a:solidFill>
                  <a:schemeClr val="tx1">
                    <a:tint val="75000"/>
                  </a:schemeClr>
                </a:solidFill>
              </a:defRPr>
            </a:lvl8pPr>
            <a:lvl9pPr marL="8778240" indent="0">
              <a:buNone/>
              <a:defRPr sz="3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425668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055082" y="1280160"/>
            <a:ext cx="16463486" cy="6949440"/>
          </a:xfrm>
        </p:spPr>
        <p:txBody>
          <a:bodyPr anchor="ctr">
            <a:normAutofit/>
          </a:bodyPr>
          <a:lstStyle>
            <a:lvl1pPr algn="l">
              <a:defRPr sz="672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80161" y="9326880"/>
            <a:ext cx="15317666" cy="2519678"/>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280160" y="11887200"/>
            <a:ext cx="15317664" cy="2560320"/>
          </a:xfrm>
        </p:spPr>
        <p:txBody>
          <a:bodyPr anchor="t">
            <a:normAutofit/>
          </a:bodyPr>
          <a:lstStyle>
            <a:lvl1pPr marL="0" indent="0" algn="l">
              <a:buNone/>
              <a:defRPr sz="4320">
                <a:solidFill>
                  <a:schemeClr val="bg2">
                    <a:lumMod val="75000"/>
                  </a:schemeClr>
                </a:solidFill>
              </a:defRPr>
            </a:lvl1pPr>
            <a:lvl2pPr marL="1097280" indent="0">
              <a:buNone/>
              <a:defRPr sz="4320">
                <a:solidFill>
                  <a:schemeClr val="tx1">
                    <a:tint val="75000"/>
                  </a:schemeClr>
                </a:solidFill>
              </a:defRPr>
            </a:lvl2pPr>
            <a:lvl3pPr marL="2194560" indent="0">
              <a:buNone/>
              <a:defRPr sz="3840">
                <a:solidFill>
                  <a:schemeClr val="tx1">
                    <a:tint val="75000"/>
                  </a:schemeClr>
                </a:solidFill>
              </a:defRPr>
            </a:lvl3pPr>
            <a:lvl4pPr marL="3291840" indent="0">
              <a:buNone/>
              <a:defRPr sz="3360">
                <a:solidFill>
                  <a:schemeClr val="tx1">
                    <a:tint val="75000"/>
                  </a:schemeClr>
                </a:solidFill>
              </a:defRPr>
            </a:lvl4pPr>
            <a:lvl5pPr marL="4389120" indent="0">
              <a:buNone/>
              <a:defRPr sz="3360">
                <a:solidFill>
                  <a:schemeClr val="tx1">
                    <a:tint val="75000"/>
                  </a:schemeClr>
                </a:solidFill>
              </a:defRPr>
            </a:lvl5pPr>
            <a:lvl6pPr marL="5486400" indent="0">
              <a:buNone/>
              <a:defRPr sz="3360">
                <a:solidFill>
                  <a:schemeClr val="tx1">
                    <a:tint val="75000"/>
                  </a:schemeClr>
                </a:solidFill>
              </a:defRPr>
            </a:lvl6pPr>
            <a:lvl7pPr marL="6583680" indent="0">
              <a:buNone/>
              <a:defRPr sz="3360">
                <a:solidFill>
                  <a:schemeClr val="tx1">
                    <a:tint val="75000"/>
                  </a:schemeClr>
                </a:solidFill>
              </a:defRPr>
            </a:lvl7pPr>
            <a:lvl8pPr marL="7680960" indent="0">
              <a:buNone/>
              <a:defRPr sz="3360">
                <a:solidFill>
                  <a:schemeClr val="tx1">
                    <a:tint val="75000"/>
                  </a:schemeClr>
                </a:solidFill>
              </a:defRPr>
            </a:lvl8pPr>
            <a:lvl9pPr marL="8778240" indent="0">
              <a:buNone/>
              <a:defRPr sz="3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33CE2-1213-4182-A786-793678297018}" type="slidenum">
              <a:rPr lang="en-US" smtClean="0"/>
              <a:t>‹#›</a:t>
            </a:fld>
            <a:endParaRPr lang="en-US" dirty="0"/>
          </a:p>
        </p:txBody>
      </p:sp>
      <p:sp>
        <p:nvSpPr>
          <p:cNvPr id="14" name="TextBox 13"/>
          <p:cNvSpPr txBox="1"/>
          <p:nvPr/>
        </p:nvSpPr>
        <p:spPr>
          <a:xfrm>
            <a:off x="548641" y="1705498"/>
            <a:ext cx="1097566" cy="1403462"/>
          </a:xfrm>
          <a:prstGeom prst="rect">
            <a:avLst/>
          </a:prstGeom>
        </p:spPr>
        <p:txBody>
          <a:bodyPr vert="horz" lIns="219456" tIns="109728" rIns="219456" bIns="109728" rtlCol="0" anchor="ctr">
            <a:noAutofit/>
          </a:bodyPr>
          <a:lstStyle/>
          <a:p>
            <a:pPr lvl="0"/>
            <a:r>
              <a:rPr lang="en-US" sz="19200" dirty="0">
                <a:solidFill>
                  <a:schemeClr val="tx1"/>
                </a:solidFill>
                <a:effectLst/>
              </a:rPr>
              <a:t>“</a:t>
            </a:r>
          </a:p>
        </p:txBody>
      </p:sp>
      <p:sp>
        <p:nvSpPr>
          <p:cNvPr id="15" name="TextBox 14"/>
          <p:cNvSpPr txBox="1"/>
          <p:nvPr/>
        </p:nvSpPr>
        <p:spPr>
          <a:xfrm>
            <a:off x="18470881" y="6644643"/>
            <a:ext cx="1097566" cy="1403462"/>
          </a:xfrm>
          <a:prstGeom prst="rect">
            <a:avLst/>
          </a:prstGeom>
        </p:spPr>
        <p:txBody>
          <a:bodyPr vert="horz" lIns="219456" tIns="109728" rIns="219456" bIns="109728" rtlCol="0" anchor="ctr">
            <a:noAutofit/>
          </a:bodyPr>
          <a:lstStyle/>
          <a:p>
            <a:pPr lvl="0" algn="r"/>
            <a:r>
              <a:rPr lang="en-US" sz="19200" dirty="0">
                <a:solidFill>
                  <a:schemeClr val="tx1"/>
                </a:solidFill>
                <a:effectLst/>
              </a:rPr>
              <a:t>”</a:t>
            </a:r>
          </a:p>
        </p:txBody>
      </p:sp>
    </p:spTree>
    <p:extLst>
      <p:ext uri="{BB962C8B-B14F-4D97-AF65-F5344CB8AC3E}">
        <p14:creationId xmlns:p14="http://schemas.microsoft.com/office/powerpoint/2010/main" val="262141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80160" y="1280160"/>
            <a:ext cx="18061579" cy="6949440"/>
          </a:xfrm>
        </p:spPr>
        <p:txBody>
          <a:bodyPr vert="horz" lIns="91440" tIns="45720" rIns="91440" bIns="45720" rtlCol="0" anchor="ctr">
            <a:normAutofit/>
          </a:bodyPr>
          <a:lstStyle>
            <a:lvl1pPr>
              <a:defRPr lang="en-US" sz="672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280161" y="9428482"/>
            <a:ext cx="15317666" cy="201168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280160" y="11440165"/>
            <a:ext cx="15317664" cy="3007356"/>
          </a:xfrm>
        </p:spPr>
        <p:txBody>
          <a:bodyPr anchor="t">
            <a:normAutofit/>
          </a:bodyPr>
          <a:lstStyle>
            <a:lvl1pPr marL="0" indent="0" algn="l">
              <a:buNone/>
              <a:defRPr sz="4320">
                <a:solidFill>
                  <a:schemeClr val="bg2">
                    <a:lumMod val="75000"/>
                  </a:schemeClr>
                </a:solidFill>
              </a:defRPr>
            </a:lvl1pPr>
            <a:lvl2pPr marL="1097280" indent="0">
              <a:buNone/>
              <a:defRPr sz="4320">
                <a:solidFill>
                  <a:schemeClr val="tx1">
                    <a:tint val="75000"/>
                  </a:schemeClr>
                </a:solidFill>
              </a:defRPr>
            </a:lvl2pPr>
            <a:lvl3pPr marL="2194560" indent="0">
              <a:buNone/>
              <a:defRPr sz="3840">
                <a:solidFill>
                  <a:schemeClr val="tx1">
                    <a:tint val="75000"/>
                  </a:schemeClr>
                </a:solidFill>
              </a:defRPr>
            </a:lvl3pPr>
            <a:lvl4pPr marL="3291840" indent="0">
              <a:buNone/>
              <a:defRPr sz="3360">
                <a:solidFill>
                  <a:schemeClr val="tx1">
                    <a:tint val="75000"/>
                  </a:schemeClr>
                </a:solidFill>
              </a:defRPr>
            </a:lvl4pPr>
            <a:lvl5pPr marL="4389120" indent="0">
              <a:buNone/>
              <a:defRPr sz="3360">
                <a:solidFill>
                  <a:schemeClr val="tx1">
                    <a:tint val="75000"/>
                  </a:schemeClr>
                </a:solidFill>
              </a:defRPr>
            </a:lvl5pPr>
            <a:lvl6pPr marL="5486400" indent="0">
              <a:buNone/>
              <a:defRPr sz="3360">
                <a:solidFill>
                  <a:schemeClr val="tx1">
                    <a:tint val="75000"/>
                  </a:schemeClr>
                </a:solidFill>
              </a:defRPr>
            </a:lvl6pPr>
            <a:lvl7pPr marL="6583680" indent="0">
              <a:buNone/>
              <a:defRPr sz="3360">
                <a:solidFill>
                  <a:schemeClr val="tx1">
                    <a:tint val="75000"/>
                  </a:schemeClr>
                </a:solidFill>
              </a:defRPr>
            </a:lvl7pPr>
            <a:lvl8pPr marL="7680960" indent="0">
              <a:buNone/>
              <a:defRPr sz="3360">
                <a:solidFill>
                  <a:schemeClr val="tx1">
                    <a:tint val="75000"/>
                  </a:schemeClr>
                </a:solidFill>
              </a:defRPr>
            </a:lvl8pPr>
            <a:lvl9pPr marL="8778240" indent="0">
              <a:buNone/>
              <a:defRPr sz="3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217217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80161" y="10789920"/>
            <a:ext cx="15731681" cy="3657600"/>
          </a:xfrm>
        </p:spPr>
        <p:txBody>
          <a:bodyPr>
            <a:normAutofit/>
          </a:bodyPr>
          <a:lstStyle>
            <a:lvl1pPr algn="l">
              <a:defRPr sz="672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80161" y="1280162"/>
            <a:ext cx="15731681" cy="9042408"/>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381707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59374" y="1280160"/>
            <a:ext cx="4906066" cy="10607040"/>
          </a:xfrm>
        </p:spPr>
        <p:txBody>
          <a:bodyPr vert="eaVert">
            <a:normAutofit/>
          </a:bodyPr>
          <a:lstStyle>
            <a:lvl1pPr>
              <a:defRPr sz="672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80160" y="1280160"/>
            <a:ext cx="14040029" cy="1316736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106954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0161" y="10789920"/>
            <a:ext cx="15731681" cy="3657600"/>
          </a:xfrm>
        </p:spPr>
        <p:txBody>
          <a:bodyPr/>
          <a:lstStyle/>
          <a:p>
            <a:r>
              <a:rPr lang="en-US"/>
              <a:t>Click to edit Master title style</a:t>
            </a:r>
            <a:endParaRPr lang="en-US" dirty="0"/>
          </a:p>
        </p:txBody>
      </p:sp>
      <p:sp>
        <p:nvSpPr>
          <p:cNvPr id="3" name="Content Placeholder 2"/>
          <p:cNvSpPr>
            <a:spLocks noGrp="1"/>
          </p:cNvSpPr>
          <p:nvPr>
            <p:ph idx="1"/>
          </p:nvPr>
        </p:nvSpPr>
        <p:spPr>
          <a:xfrm>
            <a:off x="1280161" y="1280160"/>
            <a:ext cx="15731681" cy="9042408"/>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424137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4754879"/>
            <a:ext cx="15365923" cy="5567681"/>
          </a:xfrm>
        </p:spPr>
        <p:txBody>
          <a:bodyPr anchor="b">
            <a:normAutofit/>
          </a:bodyPr>
          <a:lstStyle>
            <a:lvl1pPr algn="l">
              <a:defRPr sz="7680" b="0" cap="all"/>
            </a:lvl1pPr>
          </a:lstStyle>
          <a:p>
            <a:r>
              <a:rPr lang="en-US"/>
              <a:t>Click to edit Master title style</a:t>
            </a:r>
            <a:endParaRPr lang="en-US" dirty="0"/>
          </a:p>
        </p:txBody>
      </p:sp>
      <p:sp>
        <p:nvSpPr>
          <p:cNvPr id="3" name="Text Placeholder 2"/>
          <p:cNvSpPr>
            <a:spLocks noGrp="1"/>
          </p:cNvSpPr>
          <p:nvPr>
            <p:ph type="body" idx="1"/>
          </p:nvPr>
        </p:nvSpPr>
        <p:spPr>
          <a:xfrm>
            <a:off x="1280161" y="10769600"/>
            <a:ext cx="15365921" cy="3677921"/>
          </a:xfrm>
        </p:spPr>
        <p:txBody>
          <a:bodyPr anchor="t">
            <a:normAutofit/>
          </a:bodyPr>
          <a:lstStyle>
            <a:lvl1pPr marL="0" indent="0" algn="l">
              <a:buNone/>
              <a:defRPr sz="4320">
                <a:solidFill>
                  <a:schemeClr val="bg2">
                    <a:lumMod val="75000"/>
                  </a:schemeClr>
                </a:solidFill>
              </a:defRPr>
            </a:lvl1pPr>
            <a:lvl2pPr marL="1097280" indent="0">
              <a:buNone/>
              <a:defRPr sz="4320">
                <a:solidFill>
                  <a:schemeClr val="tx1">
                    <a:tint val="75000"/>
                  </a:schemeClr>
                </a:solidFill>
              </a:defRPr>
            </a:lvl2pPr>
            <a:lvl3pPr marL="2194560" indent="0">
              <a:buNone/>
              <a:defRPr sz="3840">
                <a:solidFill>
                  <a:schemeClr val="tx1">
                    <a:tint val="75000"/>
                  </a:schemeClr>
                </a:solidFill>
              </a:defRPr>
            </a:lvl3pPr>
            <a:lvl4pPr marL="3291840" indent="0">
              <a:buNone/>
              <a:defRPr sz="3360">
                <a:solidFill>
                  <a:schemeClr val="tx1">
                    <a:tint val="75000"/>
                  </a:schemeClr>
                </a:solidFill>
              </a:defRPr>
            </a:lvl4pPr>
            <a:lvl5pPr marL="4389120" indent="0">
              <a:buNone/>
              <a:defRPr sz="3360">
                <a:solidFill>
                  <a:schemeClr val="tx1">
                    <a:tint val="75000"/>
                  </a:schemeClr>
                </a:solidFill>
              </a:defRPr>
            </a:lvl5pPr>
            <a:lvl6pPr marL="5486400" indent="0">
              <a:buNone/>
              <a:defRPr sz="3360">
                <a:solidFill>
                  <a:schemeClr val="tx1">
                    <a:tint val="75000"/>
                  </a:schemeClr>
                </a:solidFill>
              </a:defRPr>
            </a:lvl6pPr>
            <a:lvl7pPr marL="6583680" indent="0">
              <a:buNone/>
              <a:defRPr sz="3360">
                <a:solidFill>
                  <a:schemeClr val="tx1">
                    <a:tint val="75000"/>
                  </a:schemeClr>
                </a:solidFill>
              </a:defRPr>
            </a:lvl7pPr>
            <a:lvl8pPr marL="7680960" indent="0">
              <a:buNone/>
              <a:defRPr sz="3360">
                <a:solidFill>
                  <a:schemeClr val="tx1">
                    <a:tint val="75000"/>
                  </a:schemeClr>
                </a:solidFill>
              </a:defRPr>
            </a:lvl8pPr>
            <a:lvl9pPr marL="8778240" indent="0">
              <a:buNone/>
              <a:defRPr sz="3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359012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0161" y="10789920"/>
            <a:ext cx="15731681" cy="3657600"/>
          </a:xfrm>
        </p:spPr>
        <p:txBody>
          <a:bodyPr>
            <a:normAutofit/>
          </a:bodyPr>
          <a:lstStyle>
            <a:lvl1pPr>
              <a:defRPr sz="7680"/>
            </a:lvl1pPr>
          </a:lstStyle>
          <a:p>
            <a:r>
              <a:rPr lang="en-US"/>
              <a:t>Click to edit Master title style</a:t>
            </a:r>
            <a:endParaRPr lang="en-US" dirty="0"/>
          </a:p>
        </p:txBody>
      </p:sp>
      <p:sp>
        <p:nvSpPr>
          <p:cNvPr id="11" name="Content Placeholder 3"/>
          <p:cNvSpPr>
            <a:spLocks noGrp="1"/>
          </p:cNvSpPr>
          <p:nvPr>
            <p:ph sz="half" idx="13"/>
          </p:nvPr>
        </p:nvSpPr>
        <p:spPr>
          <a:xfrm>
            <a:off x="1280161" y="1280161"/>
            <a:ext cx="9479921" cy="9042401"/>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11189669" y="1280160"/>
            <a:ext cx="9475771" cy="902208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60147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0161" y="10789920"/>
            <a:ext cx="15731681" cy="3657600"/>
          </a:xfrm>
        </p:spPr>
        <p:txBody>
          <a:bodyPr>
            <a:normAutofit/>
          </a:bodyPr>
          <a:lstStyle>
            <a:lvl1pPr>
              <a:defRPr sz="7680"/>
            </a:lvl1pPr>
          </a:lstStyle>
          <a:p>
            <a:r>
              <a:rPr lang="en-US"/>
              <a:t>Click to edit Master title style</a:t>
            </a:r>
            <a:endParaRPr lang="en-US" dirty="0"/>
          </a:p>
        </p:txBody>
      </p:sp>
      <p:sp>
        <p:nvSpPr>
          <p:cNvPr id="3" name="Text Placeholder 2"/>
          <p:cNvSpPr>
            <a:spLocks noGrp="1"/>
          </p:cNvSpPr>
          <p:nvPr>
            <p:ph type="body" idx="1"/>
          </p:nvPr>
        </p:nvSpPr>
        <p:spPr>
          <a:xfrm>
            <a:off x="1828803" y="1280160"/>
            <a:ext cx="8920478" cy="1463040"/>
          </a:xfrm>
        </p:spPr>
        <p:txBody>
          <a:bodyPr anchor="b">
            <a:noAutofit/>
          </a:bodyPr>
          <a:lstStyle>
            <a:lvl1pPr marL="0" indent="0">
              <a:buNone/>
              <a:defRPr sz="5760" b="0" cap="all">
                <a:solidFill>
                  <a:schemeClr val="tx1"/>
                </a:solidFill>
              </a:defRPr>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4" name="Content Placeholder 3"/>
          <p:cNvSpPr>
            <a:spLocks noGrp="1"/>
          </p:cNvSpPr>
          <p:nvPr>
            <p:ph sz="half" idx="2"/>
          </p:nvPr>
        </p:nvSpPr>
        <p:spPr>
          <a:xfrm>
            <a:off x="1280159" y="2743201"/>
            <a:ext cx="9469121" cy="757936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652040" y="1360171"/>
            <a:ext cx="9033722" cy="1383029"/>
          </a:xfrm>
        </p:spPr>
        <p:txBody>
          <a:bodyPr anchor="b">
            <a:noAutofit/>
          </a:bodyPr>
          <a:lstStyle>
            <a:lvl1pPr marL="0" indent="0">
              <a:buNone/>
              <a:defRPr sz="5760" b="0" cap="all">
                <a:solidFill>
                  <a:schemeClr val="tx1"/>
                </a:solidFill>
              </a:defRPr>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6" name="Content Placeholder 5"/>
          <p:cNvSpPr>
            <a:spLocks noGrp="1"/>
          </p:cNvSpPr>
          <p:nvPr>
            <p:ph sz="quarter" idx="4"/>
          </p:nvPr>
        </p:nvSpPr>
        <p:spPr>
          <a:xfrm>
            <a:off x="11189670" y="2743200"/>
            <a:ext cx="9496092" cy="755904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19320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80161" y="10789920"/>
            <a:ext cx="15731681" cy="3657600"/>
          </a:xfrm>
        </p:spPr>
        <p:txBody>
          <a:bodyPr>
            <a:normAutofit/>
          </a:bodyPr>
          <a:lstStyle>
            <a:lvl1pPr>
              <a:defRPr sz="768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33242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102732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4801" y="1280160"/>
            <a:ext cx="7680960" cy="3657600"/>
          </a:xfrm>
        </p:spPr>
        <p:txBody>
          <a:bodyPr anchor="b">
            <a:normAutofit/>
          </a:bodyPr>
          <a:lstStyle>
            <a:lvl1pPr algn="l">
              <a:defRPr sz="4800" b="0"/>
            </a:lvl1pPr>
          </a:lstStyle>
          <a:p>
            <a:r>
              <a:rPr lang="en-US"/>
              <a:t>Click to edit Master title style</a:t>
            </a:r>
            <a:endParaRPr lang="en-US" dirty="0"/>
          </a:p>
        </p:txBody>
      </p:sp>
      <p:sp>
        <p:nvSpPr>
          <p:cNvPr id="3" name="Content Placeholder 2"/>
          <p:cNvSpPr>
            <a:spLocks noGrp="1"/>
          </p:cNvSpPr>
          <p:nvPr>
            <p:ph idx="1"/>
          </p:nvPr>
        </p:nvSpPr>
        <p:spPr>
          <a:xfrm>
            <a:off x="1280159" y="1280160"/>
            <a:ext cx="10653012" cy="1316736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04801" y="5303526"/>
            <a:ext cx="7680960" cy="5019041"/>
          </a:xfrm>
        </p:spPr>
        <p:txBody>
          <a:bodyPr anchor="t">
            <a:normAutofit/>
          </a:bodyPr>
          <a:lstStyle>
            <a:lvl1pPr marL="0" indent="0">
              <a:buNone/>
              <a:defRPr sz="3840"/>
            </a:lvl1pPr>
            <a:lvl2pPr marL="1097280" indent="0">
              <a:buNone/>
              <a:defRPr sz="2880"/>
            </a:lvl2pPr>
            <a:lvl3pPr marL="2194560" indent="0">
              <a:buNone/>
              <a:defRPr sz="2400"/>
            </a:lvl3pPr>
            <a:lvl4pPr marL="3291840" indent="0">
              <a:buNone/>
              <a:defRPr sz="2160"/>
            </a:lvl4pPr>
            <a:lvl5pPr marL="4389120" indent="0">
              <a:buNone/>
              <a:defRPr sz="2160"/>
            </a:lvl5pPr>
            <a:lvl6pPr marL="5486400" indent="0">
              <a:buNone/>
              <a:defRPr sz="2160"/>
            </a:lvl6pPr>
            <a:lvl7pPr marL="6583680" indent="0">
              <a:buNone/>
              <a:defRPr sz="2160"/>
            </a:lvl7pPr>
            <a:lvl8pPr marL="7680960" indent="0">
              <a:buNone/>
              <a:defRPr sz="2160"/>
            </a:lvl8pPr>
            <a:lvl9pPr marL="8778240" indent="0">
              <a:buNone/>
              <a:defRPr sz="2160"/>
            </a:lvl9pPr>
          </a:lstStyle>
          <a:p>
            <a:pPr lvl="0"/>
            <a:r>
              <a:rPr lang="en-US"/>
              <a:t>Edit Master text styles</a:t>
            </a:r>
          </a:p>
        </p:txBody>
      </p:sp>
      <p:sp>
        <p:nvSpPr>
          <p:cNvPr id="5" name="Date Placeholder 4"/>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70068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89920" y="3474720"/>
            <a:ext cx="8551819" cy="2743200"/>
          </a:xfrm>
        </p:spPr>
        <p:txBody>
          <a:bodyPr anchor="b">
            <a:normAutofit/>
          </a:bodyPr>
          <a:lstStyle>
            <a:lvl1pPr algn="l">
              <a:defRPr sz="576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1828800" y="2194560"/>
            <a:ext cx="7874338" cy="1152144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840"/>
            </a:lvl1pPr>
            <a:lvl2pPr marL="1097280" indent="0">
              <a:buNone/>
              <a:defRPr sz="3840"/>
            </a:lvl2pPr>
            <a:lvl3pPr marL="2194560" indent="0">
              <a:buNone/>
              <a:defRPr sz="3840"/>
            </a:lvl3pPr>
            <a:lvl4pPr marL="3291840" indent="0">
              <a:buNone/>
              <a:defRPr sz="3840"/>
            </a:lvl4pPr>
            <a:lvl5pPr marL="4389120" indent="0">
              <a:buNone/>
              <a:defRPr sz="3840"/>
            </a:lvl5pPr>
            <a:lvl6pPr marL="5486400" indent="0">
              <a:buNone/>
              <a:defRPr sz="3840"/>
            </a:lvl6pPr>
            <a:lvl7pPr marL="6583680" indent="0">
              <a:buNone/>
              <a:defRPr sz="3840"/>
            </a:lvl7pPr>
            <a:lvl8pPr marL="7680960" indent="0">
              <a:buNone/>
              <a:defRPr sz="3840"/>
            </a:lvl8pPr>
            <a:lvl9pPr marL="8778240" indent="0">
              <a:buNone/>
              <a:defRPr sz="3840"/>
            </a:lvl9pPr>
          </a:lstStyle>
          <a:p>
            <a:r>
              <a:rPr lang="en-US"/>
              <a:t>Click icon to add picture</a:t>
            </a:r>
            <a:endParaRPr lang="en-US" dirty="0"/>
          </a:p>
        </p:txBody>
      </p:sp>
      <p:sp>
        <p:nvSpPr>
          <p:cNvPr id="4" name="Text Placeholder 3"/>
          <p:cNvSpPr>
            <a:spLocks noGrp="1"/>
          </p:cNvSpPr>
          <p:nvPr>
            <p:ph type="body" sz="half" idx="2"/>
          </p:nvPr>
        </p:nvSpPr>
        <p:spPr>
          <a:xfrm>
            <a:off x="10790466" y="6583680"/>
            <a:ext cx="8554135" cy="4998720"/>
          </a:xfrm>
        </p:spPr>
        <p:txBody>
          <a:bodyPr anchor="t">
            <a:normAutofit/>
          </a:bodyPr>
          <a:lstStyle>
            <a:lvl1pPr marL="0" indent="0">
              <a:buNone/>
              <a:defRPr sz="4320"/>
            </a:lvl1pPr>
            <a:lvl2pPr marL="1097280" indent="0">
              <a:buNone/>
              <a:defRPr sz="2880"/>
            </a:lvl2pPr>
            <a:lvl3pPr marL="2194560" indent="0">
              <a:buNone/>
              <a:defRPr sz="2400"/>
            </a:lvl3pPr>
            <a:lvl4pPr marL="3291840" indent="0">
              <a:buNone/>
              <a:defRPr sz="2160"/>
            </a:lvl4pPr>
            <a:lvl5pPr marL="4389120" indent="0">
              <a:buNone/>
              <a:defRPr sz="2160"/>
            </a:lvl5pPr>
            <a:lvl6pPr marL="5486400" indent="0">
              <a:buNone/>
              <a:defRPr sz="2160"/>
            </a:lvl6pPr>
            <a:lvl7pPr marL="6583680" indent="0">
              <a:buNone/>
              <a:defRPr sz="2160"/>
            </a:lvl7pPr>
            <a:lvl8pPr marL="7680960" indent="0">
              <a:buNone/>
              <a:defRPr sz="2160"/>
            </a:lvl8pPr>
            <a:lvl9pPr marL="8778240" indent="0">
              <a:buNone/>
              <a:defRPr sz="2160"/>
            </a:lvl9pPr>
          </a:lstStyle>
          <a:p>
            <a:pPr lvl="0"/>
            <a:r>
              <a:rPr lang="en-US"/>
              <a:t>Edit Master text styles</a:t>
            </a:r>
          </a:p>
        </p:txBody>
      </p:sp>
      <p:sp>
        <p:nvSpPr>
          <p:cNvPr id="5" name="Date Placeholder 4"/>
          <p:cNvSpPr>
            <a:spLocks noGrp="1"/>
          </p:cNvSpPr>
          <p:nvPr>
            <p:ph type="dt" sz="half" idx="10"/>
          </p:nvPr>
        </p:nvSpPr>
        <p:spPr/>
        <p:txBody>
          <a:bodyPr/>
          <a:lstStyle/>
          <a:p>
            <a:fld id="{69C02CD8-C3E5-4BB8-85D5-94C2B988FAE6}" type="datetimeFigureOut">
              <a:rPr lang="en-US" smtClean="0"/>
              <a:t>14-Nov-25</a:t>
            </a:fld>
            <a:endParaRPr lang="en-US" dirty="0"/>
          </a:p>
        </p:txBody>
      </p:sp>
      <p:sp>
        <p:nvSpPr>
          <p:cNvPr id="6" name="Footer Placeholder 5"/>
          <p:cNvSpPr>
            <a:spLocks noGrp="1"/>
          </p:cNvSpPr>
          <p:nvPr>
            <p:ph type="ftr" sz="quarter" idx="11"/>
          </p:nvPr>
        </p:nvSpPr>
        <p:spPr>
          <a:xfrm>
            <a:off x="1280160" y="14813281"/>
            <a:ext cx="13948138" cy="876300"/>
          </a:xfrm>
        </p:spPr>
        <p:txBody>
          <a:bodyPr/>
          <a:lstStyle/>
          <a:p>
            <a:endParaRPr lang="en-US" dirty="0"/>
          </a:p>
        </p:txBody>
      </p:sp>
      <p:sp>
        <p:nvSpPr>
          <p:cNvPr id="7" name="Slide Number Placeholder 6"/>
          <p:cNvSpPr>
            <a:spLocks noGrp="1"/>
          </p:cNvSpPr>
          <p:nvPr>
            <p:ph type="sldNum" sz="quarter" idx="12"/>
          </p:nvPr>
        </p:nvSpPr>
        <p:spPr/>
        <p:txBody>
          <a:bodyPr/>
          <a:lstStyle/>
          <a:p>
            <a:fld id="{8AE33CE2-1213-4182-A786-793678297018}" type="slidenum">
              <a:rPr lang="en-US" smtClean="0"/>
              <a:t>‹#›</a:t>
            </a:fld>
            <a:endParaRPr lang="en-US" dirty="0"/>
          </a:p>
        </p:txBody>
      </p:sp>
    </p:spTree>
    <p:extLst>
      <p:ext uri="{BB962C8B-B14F-4D97-AF65-F5344CB8AC3E}">
        <p14:creationId xmlns:p14="http://schemas.microsoft.com/office/powerpoint/2010/main" val="106294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6009620" y="9347202"/>
            <a:ext cx="5929094" cy="6380479"/>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280161" y="10789920"/>
            <a:ext cx="15731681" cy="36576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80161" y="1280162"/>
            <a:ext cx="15731681" cy="9042408"/>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832589" y="14813288"/>
            <a:ext cx="2881111" cy="876300"/>
          </a:xfrm>
          <a:prstGeom prst="rect">
            <a:avLst/>
          </a:prstGeom>
        </p:spPr>
        <p:txBody>
          <a:bodyPr vert="horz" lIns="91440" tIns="45720" rIns="91440" bIns="45720" rtlCol="0" anchor="t"/>
          <a:lstStyle>
            <a:lvl1pPr algn="r">
              <a:defRPr sz="2400" b="0" i="0">
                <a:solidFill>
                  <a:schemeClr val="bg2">
                    <a:lumMod val="50000"/>
                  </a:schemeClr>
                </a:solidFill>
                <a:effectLst/>
                <a:latin typeface="+mn-lt"/>
              </a:defRPr>
            </a:lvl1pPr>
          </a:lstStyle>
          <a:p>
            <a:fld id="{69C02CD8-C3E5-4BB8-85D5-94C2B988FAE6}" type="datetimeFigureOut">
              <a:rPr lang="en-US" smtClean="0"/>
              <a:t>14-Nov-25</a:t>
            </a:fld>
            <a:endParaRPr lang="en-US" dirty="0"/>
          </a:p>
        </p:txBody>
      </p:sp>
      <p:sp>
        <p:nvSpPr>
          <p:cNvPr id="5" name="Footer Placeholder 4"/>
          <p:cNvSpPr>
            <a:spLocks noGrp="1"/>
          </p:cNvSpPr>
          <p:nvPr>
            <p:ph type="ftr" sz="quarter" idx="3"/>
          </p:nvPr>
        </p:nvSpPr>
        <p:spPr>
          <a:xfrm>
            <a:off x="1280160" y="14813281"/>
            <a:ext cx="13948138" cy="876300"/>
          </a:xfrm>
          <a:prstGeom prst="rect">
            <a:avLst/>
          </a:prstGeom>
        </p:spPr>
        <p:txBody>
          <a:bodyPr vert="horz" lIns="91440" tIns="45720" rIns="91440" bIns="45720" rtlCol="0" anchor="t"/>
          <a:lstStyle>
            <a:lvl1pPr algn="l">
              <a:defRPr sz="24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8658624" y="13388348"/>
            <a:ext cx="2056577" cy="1607820"/>
          </a:xfrm>
          <a:prstGeom prst="rect">
            <a:avLst/>
          </a:prstGeom>
        </p:spPr>
        <p:txBody>
          <a:bodyPr vert="horz" lIns="91440" tIns="45720" rIns="91440" bIns="45720" rtlCol="0" anchor="b"/>
          <a:lstStyle>
            <a:lvl1pPr algn="r">
              <a:defRPr sz="6720" b="0" i="0">
                <a:solidFill>
                  <a:schemeClr val="bg2">
                    <a:lumMod val="50000"/>
                  </a:schemeClr>
                </a:solidFill>
                <a:effectLst/>
                <a:latin typeface="+mn-lt"/>
              </a:defRPr>
            </a:lvl1pPr>
          </a:lstStyle>
          <a:p>
            <a:fld id="{8AE33CE2-1213-4182-A786-793678297018}" type="slidenum">
              <a:rPr lang="en-US" smtClean="0"/>
              <a:t>‹#›</a:t>
            </a:fld>
            <a:endParaRPr lang="en-US" dirty="0"/>
          </a:p>
        </p:txBody>
      </p:sp>
    </p:spTree>
    <p:extLst>
      <p:ext uri="{BB962C8B-B14F-4D97-AF65-F5344CB8AC3E}">
        <p14:creationId xmlns:p14="http://schemas.microsoft.com/office/powerpoint/2010/main" val="323218516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1097280" rtl="0" eaLnBrk="1" latinLnBrk="0" hangingPunct="1">
        <a:spcBef>
          <a:spcPct val="0"/>
        </a:spcBef>
        <a:buNone/>
        <a:defRPr sz="768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1097280" rtl="0" eaLnBrk="1" latinLnBrk="0" hangingPunct="1">
        <a:spcBef>
          <a:spcPct val="20000"/>
        </a:spcBef>
        <a:spcAft>
          <a:spcPts val="1440"/>
        </a:spcAft>
        <a:buClr>
          <a:schemeClr val="tx1"/>
        </a:buClr>
        <a:buSzPct val="80000"/>
        <a:buFont typeface="Wingdings 3" panose="05040102010807070707" pitchFamily="18" charset="2"/>
        <a:buChar char=""/>
        <a:defRPr sz="4800" kern="1200" cap="none">
          <a:solidFill>
            <a:schemeClr val="bg2">
              <a:lumMod val="75000"/>
            </a:schemeClr>
          </a:solidFill>
          <a:effectLst/>
          <a:latin typeface="+mn-lt"/>
          <a:ea typeface="+mn-ea"/>
          <a:cs typeface="+mn-cs"/>
        </a:defRPr>
      </a:lvl1pPr>
      <a:lvl2pPr marL="1783080" indent="-685800" algn="l" defTabSz="1097280" rtl="0" eaLnBrk="1" latinLnBrk="0" hangingPunct="1">
        <a:spcBef>
          <a:spcPct val="20000"/>
        </a:spcBef>
        <a:spcAft>
          <a:spcPts val="1440"/>
        </a:spcAft>
        <a:buClr>
          <a:schemeClr val="tx1"/>
        </a:buClr>
        <a:buSzPct val="80000"/>
        <a:buFont typeface="Wingdings 3" panose="05040102010807070707" pitchFamily="18" charset="2"/>
        <a:buChar char=""/>
        <a:defRPr sz="4320" kern="1200" cap="none">
          <a:solidFill>
            <a:schemeClr val="bg2">
              <a:lumMod val="75000"/>
            </a:schemeClr>
          </a:solidFill>
          <a:effectLst/>
          <a:latin typeface="+mn-lt"/>
          <a:ea typeface="+mn-ea"/>
          <a:cs typeface="+mn-cs"/>
        </a:defRPr>
      </a:lvl2pPr>
      <a:lvl3pPr marL="2880360" indent="-685800" algn="l" defTabSz="1097280" rtl="0" eaLnBrk="1" latinLnBrk="0" hangingPunct="1">
        <a:spcBef>
          <a:spcPct val="20000"/>
        </a:spcBef>
        <a:spcAft>
          <a:spcPts val="1440"/>
        </a:spcAft>
        <a:buClr>
          <a:schemeClr val="tx1"/>
        </a:buClr>
        <a:buSzPct val="80000"/>
        <a:buFont typeface="Wingdings 3" panose="05040102010807070707" pitchFamily="18" charset="2"/>
        <a:buChar char=""/>
        <a:defRPr sz="3840" kern="1200" cap="none">
          <a:solidFill>
            <a:schemeClr val="bg2">
              <a:lumMod val="75000"/>
            </a:schemeClr>
          </a:solidFill>
          <a:effectLst/>
          <a:latin typeface="+mn-lt"/>
          <a:ea typeface="+mn-ea"/>
          <a:cs typeface="+mn-cs"/>
        </a:defRPr>
      </a:lvl3pPr>
      <a:lvl4pPr marL="3703320" indent="-411480" algn="l" defTabSz="1097280" rtl="0" eaLnBrk="1" latinLnBrk="0" hangingPunct="1">
        <a:spcBef>
          <a:spcPct val="20000"/>
        </a:spcBef>
        <a:spcAft>
          <a:spcPts val="1440"/>
        </a:spcAft>
        <a:buClr>
          <a:schemeClr val="tx1"/>
        </a:buClr>
        <a:buSzPct val="80000"/>
        <a:buFont typeface="Wingdings 3" panose="05040102010807070707" pitchFamily="18" charset="2"/>
        <a:buChar char=""/>
        <a:defRPr sz="3360" kern="1200" cap="none">
          <a:solidFill>
            <a:schemeClr val="bg2">
              <a:lumMod val="75000"/>
            </a:schemeClr>
          </a:solidFill>
          <a:effectLst/>
          <a:latin typeface="+mn-lt"/>
          <a:ea typeface="+mn-ea"/>
          <a:cs typeface="+mn-cs"/>
        </a:defRPr>
      </a:lvl4pPr>
      <a:lvl5pPr marL="4800600" indent="-411480" algn="l" defTabSz="1097280" rtl="0" eaLnBrk="1" latinLnBrk="0" hangingPunct="1">
        <a:spcBef>
          <a:spcPct val="20000"/>
        </a:spcBef>
        <a:spcAft>
          <a:spcPts val="1440"/>
        </a:spcAft>
        <a:buClr>
          <a:schemeClr val="tx1"/>
        </a:buClr>
        <a:buSzPct val="80000"/>
        <a:buFont typeface="Wingdings 3" panose="05040102010807070707" pitchFamily="18" charset="2"/>
        <a:buChar char=""/>
        <a:defRPr sz="3360" kern="1200" cap="none">
          <a:solidFill>
            <a:schemeClr val="bg2">
              <a:lumMod val="75000"/>
            </a:schemeClr>
          </a:solidFill>
          <a:effectLst/>
          <a:latin typeface="+mn-lt"/>
          <a:ea typeface="+mn-ea"/>
          <a:cs typeface="+mn-cs"/>
        </a:defRPr>
      </a:lvl5pPr>
      <a:lvl6pPr marL="6035040" indent="-548640" algn="l" defTabSz="1097280" rtl="0" eaLnBrk="1" latinLnBrk="0" hangingPunct="1">
        <a:spcBef>
          <a:spcPct val="20000"/>
        </a:spcBef>
        <a:spcAft>
          <a:spcPts val="1440"/>
        </a:spcAft>
        <a:buClr>
          <a:schemeClr val="tx1"/>
        </a:buClr>
        <a:buSzPct val="80000"/>
        <a:buFont typeface="Wingdings 3" panose="05040102010807070707" pitchFamily="18" charset="2"/>
        <a:buChar char=""/>
        <a:defRPr sz="3360" kern="1200" cap="none">
          <a:solidFill>
            <a:schemeClr val="bg2">
              <a:lumMod val="75000"/>
            </a:schemeClr>
          </a:solidFill>
          <a:effectLst/>
          <a:latin typeface="+mn-lt"/>
          <a:ea typeface="+mn-ea"/>
          <a:cs typeface="+mn-cs"/>
        </a:defRPr>
      </a:lvl6pPr>
      <a:lvl7pPr marL="7132320" indent="-548640" algn="l" defTabSz="1097280" rtl="0" eaLnBrk="1" latinLnBrk="0" hangingPunct="1">
        <a:spcBef>
          <a:spcPct val="20000"/>
        </a:spcBef>
        <a:spcAft>
          <a:spcPts val="1440"/>
        </a:spcAft>
        <a:buClr>
          <a:schemeClr val="tx1"/>
        </a:buClr>
        <a:buSzPct val="80000"/>
        <a:buFont typeface="Wingdings 3" panose="05040102010807070707" pitchFamily="18" charset="2"/>
        <a:buChar char=""/>
        <a:defRPr sz="3360" kern="1200" cap="none">
          <a:solidFill>
            <a:schemeClr val="bg2">
              <a:lumMod val="75000"/>
            </a:schemeClr>
          </a:solidFill>
          <a:effectLst/>
          <a:latin typeface="+mn-lt"/>
          <a:ea typeface="+mn-ea"/>
          <a:cs typeface="+mn-cs"/>
        </a:defRPr>
      </a:lvl7pPr>
      <a:lvl8pPr marL="8229600" indent="-548640" algn="l" defTabSz="1097280" rtl="0" eaLnBrk="1" latinLnBrk="0" hangingPunct="1">
        <a:spcBef>
          <a:spcPct val="20000"/>
        </a:spcBef>
        <a:spcAft>
          <a:spcPts val="1440"/>
        </a:spcAft>
        <a:buClr>
          <a:schemeClr val="tx1"/>
        </a:buClr>
        <a:buSzPct val="80000"/>
        <a:buFont typeface="Wingdings 3" panose="05040102010807070707" pitchFamily="18" charset="2"/>
        <a:buChar char=""/>
        <a:defRPr sz="3360" kern="1200" cap="none">
          <a:solidFill>
            <a:schemeClr val="bg2">
              <a:lumMod val="75000"/>
            </a:schemeClr>
          </a:solidFill>
          <a:effectLst/>
          <a:latin typeface="+mn-lt"/>
          <a:ea typeface="+mn-ea"/>
          <a:cs typeface="+mn-cs"/>
        </a:defRPr>
      </a:lvl8pPr>
      <a:lvl9pPr marL="9326880" indent="-548640" algn="l" defTabSz="1097280" rtl="0" eaLnBrk="1" latinLnBrk="0" hangingPunct="1">
        <a:spcBef>
          <a:spcPct val="20000"/>
        </a:spcBef>
        <a:spcAft>
          <a:spcPts val="1440"/>
        </a:spcAft>
        <a:buClr>
          <a:schemeClr val="tx1"/>
        </a:buClr>
        <a:buSzPct val="80000"/>
        <a:buFont typeface="Wingdings 3" panose="05040102010807070707" pitchFamily="18" charset="2"/>
        <a:buChar char=""/>
        <a:defRPr sz="3360" kern="1200" cap="none">
          <a:solidFill>
            <a:schemeClr val="bg2">
              <a:lumMod val="75000"/>
            </a:schemeClr>
          </a:solidFill>
          <a:effectLst/>
          <a:latin typeface="+mn-lt"/>
          <a:ea typeface="+mn-ea"/>
          <a:cs typeface="+mn-cs"/>
        </a:defRPr>
      </a:lvl9pPr>
    </p:bodyStyle>
    <p:otherStyle>
      <a:defPPr>
        <a:defRPr lang="en-US"/>
      </a:defPPr>
      <a:lvl1pPr marL="0" algn="l" defTabSz="1097280" rtl="0" eaLnBrk="1" latinLnBrk="0" hangingPunct="1">
        <a:defRPr sz="4320" kern="1200">
          <a:solidFill>
            <a:schemeClr val="tx1"/>
          </a:solidFill>
          <a:latin typeface="+mn-lt"/>
          <a:ea typeface="+mn-ea"/>
          <a:cs typeface="+mn-cs"/>
        </a:defRPr>
      </a:lvl1pPr>
      <a:lvl2pPr marL="1097280" algn="l" defTabSz="1097280" rtl="0" eaLnBrk="1" latinLnBrk="0" hangingPunct="1">
        <a:defRPr sz="4320" kern="1200">
          <a:solidFill>
            <a:schemeClr val="tx1"/>
          </a:solidFill>
          <a:latin typeface="+mn-lt"/>
          <a:ea typeface="+mn-ea"/>
          <a:cs typeface="+mn-cs"/>
        </a:defRPr>
      </a:lvl2pPr>
      <a:lvl3pPr marL="2194560" algn="l" defTabSz="1097280" rtl="0" eaLnBrk="1" latinLnBrk="0" hangingPunct="1">
        <a:defRPr sz="4320" kern="1200">
          <a:solidFill>
            <a:schemeClr val="tx1"/>
          </a:solidFill>
          <a:latin typeface="+mn-lt"/>
          <a:ea typeface="+mn-ea"/>
          <a:cs typeface="+mn-cs"/>
        </a:defRPr>
      </a:lvl3pPr>
      <a:lvl4pPr marL="3291840" algn="l" defTabSz="1097280" rtl="0" eaLnBrk="1" latinLnBrk="0" hangingPunct="1">
        <a:defRPr sz="4320" kern="1200">
          <a:solidFill>
            <a:schemeClr val="tx1"/>
          </a:solidFill>
          <a:latin typeface="+mn-lt"/>
          <a:ea typeface="+mn-ea"/>
          <a:cs typeface="+mn-cs"/>
        </a:defRPr>
      </a:lvl4pPr>
      <a:lvl5pPr marL="4389120" algn="l" defTabSz="1097280" rtl="0" eaLnBrk="1" latinLnBrk="0" hangingPunct="1">
        <a:defRPr sz="4320" kern="1200">
          <a:solidFill>
            <a:schemeClr val="tx1"/>
          </a:solidFill>
          <a:latin typeface="+mn-lt"/>
          <a:ea typeface="+mn-ea"/>
          <a:cs typeface="+mn-cs"/>
        </a:defRPr>
      </a:lvl5pPr>
      <a:lvl6pPr marL="5486400" algn="l" defTabSz="1097280" rtl="0" eaLnBrk="1" latinLnBrk="0" hangingPunct="1">
        <a:defRPr sz="4320" kern="1200">
          <a:solidFill>
            <a:schemeClr val="tx1"/>
          </a:solidFill>
          <a:latin typeface="+mn-lt"/>
          <a:ea typeface="+mn-ea"/>
          <a:cs typeface="+mn-cs"/>
        </a:defRPr>
      </a:lvl6pPr>
      <a:lvl7pPr marL="6583680" algn="l" defTabSz="1097280" rtl="0" eaLnBrk="1" latinLnBrk="0" hangingPunct="1">
        <a:defRPr sz="4320" kern="1200">
          <a:solidFill>
            <a:schemeClr val="tx1"/>
          </a:solidFill>
          <a:latin typeface="+mn-lt"/>
          <a:ea typeface="+mn-ea"/>
          <a:cs typeface="+mn-cs"/>
        </a:defRPr>
      </a:lvl7pPr>
      <a:lvl8pPr marL="7680960" algn="l" defTabSz="1097280" rtl="0" eaLnBrk="1" latinLnBrk="0" hangingPunct="1">
        <a:defRPr sz="4320" kern="1200">
          <a:solidFill>
            <a:schemeClr val="tx1"/>
          </a:solidFill>
          <a:latin typeface="+mn-lt"/>
          <a:ea typeface="+mn-ea"/>
          <a:cs typeface="+mn-cs"/>
        </a:defRPr>
      </a:lvl8pPr>
      <a:lvl9pPr marL="8778240" algn="l" defTabSz="109728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52209" y="2160509"/>
            <a:ext cx="1378904" cy="369332"/>
          </a:xfrm>
          <a:prstGeom prst="rect">
            <a:avLst/>
          </a:prstGeom>
        </p:spPr>
        <p:txBody>
          <a:bodyPr wrap="none">
            <a:spAutoFit/>
          </a:bodyPr>
          <a:lstStyle/>
          <a:p>
            <a:r>
              <a:rPr lang="ar-SA" dirty="0">
                <a:ea typeface="Calibri" panose="020F0502020204030204" pitchFamily="34" charset="0"/>
              </a:rPr>
              <a:t>شهادة حياة </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046" r="50205"/>
          <a:stretch/>
        </p:blipFill>
        <p:spPr>
          <a:xfrm>
            <a:off x="0" y="0"/>
            <a:ext cx="22440900" cy="168402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5214" t="1899" r="1779" b="79982"/>
          <a:stretch/>
        </p:blipFill>
        <p:spPr>
          <a:xfrm rot="21153611">
            <a:off x="10772588" y="2520408"/>
            <a:ext cx="7142261" cy="2066381"/>
          </a:xfrm>
          <a:prstGeom prst="rect">
            <a:avLst/>
          </a:prstGeom>
        </p:spPr>
      </p:pic>
      <p:sp>
        <p:nvSpPr>
          <p:cNvPr id="2" name="Rectangle 1"/>
          <p:cNvSpPr/>
          <p:nvPr/>
        </p:nvSpPr>
        <p:spPr>
          <a:xfrm rot="468928">
            <a:off x="10458590" y="13723394"/>
            <a:ext cx="6514820" cy="211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LB" sz="5000" dirty="0"/>
              <a:t>اقتراح  لعيش هذا اليوم مع الاولاد الصغار</a:t>
            </a:r>
          </a:p>
        </p:txBody>
      </p:sp>
      <p:sp>
        <p:nvSpPr>
          <p:cNvPr id="5" name="Rounded Rectangle 4"/>
          <p:cNvSpPr/>
          <p:nvPr/>
        </p:nvSpPr>
        <p:spPr>
          <a:xfrm>
            <a:off x="18295383" y="263982"/>
            <a:ext cx="3762887" cy="946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LB" sz="2500" dirty="0"/>
              <a:t>مركز التربية الدينية </a:t>
            </a:r>
          </a:p>
          <a:p>
            <a:pPr algn="ctr"/>
            <a:r>
              <a:rPr lang="ar-LB" sz="2500" dirty="0"/>
              <a:t>رهبانيّة القلبين الأقدسين</a:t>
            </a:r>
            <a:endParaRPr lang="en-US" sz="2500" dirty="0"/>
          </a:p>
        </p:txBody>
      </p:sp>
      <p:sp>
        <p:nvSpPr>
          <p:cNvPr id="8" name="Rectangle 7"/>
          <p:cNvSpPr/>
          <p:nvPr/>
        </p:nvSpPr>
        <p:spPr>
          <a:xfrm rot="21275064">
            <a:off x="9411117" y="9047523"/>
            <a:ext cx="9865201" cy="3785652"/>
          </a:xfrm>
          <a:prstGeom prst="rect">
            <a:avLst/>
          </a:prstGeom>
          <a:noFill/>
        </p:spPr>
        <p:txBody>
          <a:bodyPr wrap="none" lIns="91440" tIns="45720" rIns="91440" bIns="45720">
            <a:spAutoFit/>
          </a:bodyPr>
          <a:lstStyle/>
          <a:p>
            <a:pPr algn="ctr"/>
            <a:r>
              <a:rPr lang="ar-LB" sz="12000" b="1" dirty="0">
                <a:ln w="9525">
                  <a:solidFill>
                    <a:schemeClr val="bg1"/>
                  </a:solidFill>
                  <a:prstDash val="solid"/>
                </a:ln>
                <a:effectLst>
                  <a:outerShdw blurRad="12700" dist="38100" dir="2700000" algn="tl" rotWithShape="0">
                    <a:schemeClr val="bg1">
                      <a:lumMod val="50000"/>
                    </a:schemeClr>
                  </a:outerShdw>
                </a:effectLst>
              </a:rPr>
              <a:t>اليوم العالمي</a:t>
            </a:r>
          </a:p>
          <a:p>
            <a:pPr algn="ctr"/>
            <a:r>
              <a:rPr lang="ar-LB" sz="12000" b="1" dirty="0">
                <a:ln w="9525">
                  <a:solidFill>
                    <a:schemeClr val="bg1"/>
                  </a:solidFill>
                  <a:prstDash val="solid"/>
                </a:ln>
                <a:effectLst>
                  <a:outerShdw blurRad="12700" dist="38100" dir="2700000" algn="tl" rotWithShape="0">
                    <a:schemeClr val="bg1">
                      <a:lumMod val="50000"/>
                    </a:schemeClr>
                  </a:outerShdw>
                </a:effectLst>
              </a:rPr>
              <a:t> للفقراء</a:t>
            </a:r>
            <a:endParaRPr lang="en-US" sz="12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0100261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71600" y="-1485900"/>
            <a:ext cx="23317200" cy="21145500"/>
          </a:xfrm>
          <a:prstGeom prst="rect">
            <a:avLst/>
          </a:prstGeom>
        </p:spPr>
      </p:pic>
      <p:sp>
        <p:nvSpPr>
          <p:cNvPr id="6" name="Rounded Rectangular Callout 5"/>
          <p:cNvSpPr/>
          <p:nvPr/>
        </p:nvSpPr>
        <p:spPr>
          <a:xfrm>
            <a:off x="5492578" y="3009900"/>
            <a:ext cx="14281322" cy="5562600"/>
          </a:xfrm>
          <a:prstGeom prst="wedgeRoundRectCallout">
            <a:avLst>
              <a:gd name="adj1" fmla="val 28245"/>
              <a:gd name="adj2" fmla="val -70326"/>
              <a:gd name="adj3" fmla="val 16667"/>
            </a:avLst>
          </a:prstGeom>
          <a:solidFill>
            <a:srgbClr val="F1B187">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LB" sz="6600" b="1" dirty="0">
                <a:solidFill>
                  <a:schemeClr val="bg1">
                    <a:lumMod val="95000"/>
                    <a:lumOff val="5000"/>
                  </a:schemeClr>
                </a:solidFill>
              </a:rPr>
              <a:t>(صمت ثمّ شرح)</a:t>
            </a:r>
          </a:p>
          <a:p>
            <a:pPr algn="ctr" rtl="1"/>
            <a:r>
              <a:rPr lang="ar-LB" sz="4900" dirty="0">
                <a:solidFill>
                  <a:schemeClr val="bg1">
                    <a:lumMod val="95000"/>
                    <a:lumOff val="5000"/>
                  </a:schemeClr>
                </a:solidFill>
              </a:rPr>
              <a:t>الفُقَرا بالرّوح هنّي يلّي بيعرفوا  إنّو كِل شيء عندُن هوّي عَطيّة من الله، وبعيشوا بِتواضُع، وبيشاركوا غيرُن.</a:t>
            </a:r>
            <a:br>
              <a:rPr lang="ar-LB" sz="4900" dirty="0">
                <a:solidFill>
                  <a:schemeClr val="bg1">
                    <a:lumMod val="95000"/>
                    <a:lumOff val="5000"/>
                  </a:schemeClr>
                </a:solidFill>
              </a:rPr>
            </a:br>
            <a:r>
              <a:rPr lang="ar-LB" sz="4900" dirty="0">
                <a:solidFill>
                  <a:schemeClr val="bg1">
                    <a:lumMod val="95000"/>
                    <a:lumOff val="5000"/>
                  </a:schemeClr>
                </a:solidFill>
              </a:rPr>
              <a:t>يسوع بيعلّمنا</a:t>
            </a:r>
            <a:r>
              <a:rPr lang="ar-LB" sz="4900" b="1" dirty="0">
                <a:solidFill>
                  <a:schemeClr val="bg1">
                    <a:lumMod val="95000"/>
                    <a:lumOff val="5000"/>
                  </a:schemeClr>
                </a:solidFill>
              </a:rPr>
              <a:t> </a:t>
            </a:r>
            <a:r>
              <a:rPr lang="ar-LB" sz="4900" dirty="0">
                <a:solidFill>
                  <a:schemeClr val="bg1">
                    <a:lumMod val="95000"/>
                    <a:lumOff val="5000"/>
                  </a:schemeClr>
                </a:solidFill>
              </a:rPr>
              <a:t>إنّو</a:t>
            </a:r>
            <a:r>
              <a:rPr lang="ar-LB" sz="4900" b="1" dirty="0">
                <a:solidFill>
                  <a:schemeClr val="bg1">
                    <a:lumMod val="95000"/>
                    <a:lumOff val="5000"/>
                  </a:schemeClr>
                </a:solidFill>
              </a:rPr>
              <a:t> </a:t>
            </a:r>
            <a:r>
              <a:rPr lang="ar-LB" sz="4900" dirty="0">
                <a:solidFill>
                  <a:schemeClr val="bg1">
                    <a:lumMod val="95000"/>
                    <a:lumOff val="5000"/>
                  </a:schemeClr>
                </a:solidFill>
              </a:rPr>
              <a:t>الفرَح الحقيقيّ ما بيجِي من امتِلاك الأغراض، بالعَكس بيجِي من العَطاء والمُشاركة.</a:t>
            </a:r>
            <a:endParaRPr lang="en-US" sz="4900" dirty="0">
              <a:solidFill>
                <a:schemeClr val="bg1">
                  <a:lumMod val="95000"/>
                  <a:lumOff val="5000"/>
                </a:schemeClr>
              </a:solidFill>
            </a:endParaRPr>
          </a:p>
        </p:txBody>
      </p:sp>
    </p:spTree>
    <p:extLst>
      <p:ext uri="{BB962C8B-B14F-4D97-AF65-F5344CB8AC3E}">
        <p14:creationId xmlns:p14="http://schemas.microsoft.com/office/powerpoint/2010/main" val="2111904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809" y="1268360"/>
            <a:ext cx="3461599" cy="1179872"/>
          </a:xfrm>
          <a:solidFill>
            <a:schemeClr val="accent6">
              <a:lumMod val="60000"/>
              <a:lumOff val="40000"/>
            </a:schemeClr>
          </a:solidFill>
        </p:spPr>
        <p:txBody>
          <a:bodyPr>
            <a:normAutofit fontScale="90000"/>
          </a:bodyPr>
          <a:lstStyle/>
          <a:p>
            <a:pPr algn="ctr" rtl="1"/>
            <a:r>
              <a:rPr lang="ar-LB" b="1" dirty="0"/>
              <a:t>بعد هالنّشاط</a:t>
            </a:r>
            <a:endParaRPr lang="en-US"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0698"/>
            <a:ext cx="23126700" cy="17637701"/>
          </a:xfrm>
        </p:spPr>
      </p:pic>
      <p:sp>
        <p:nvSpPr>
          <p:cNvPr id="7" name="Rounded Rectangular Callout 6"/>
          <p:cNvSpPr/>
          <p:nvPr/>
        </p:nvSpPr>
        <p:spPr>
          <a:xfrm>
            <a:off x="8349562" y="9601200"/>
            <a:ext cx="7461938" cy="3976254"/>
          </a:xfrm>
          <a:prstGeom prst="wedgeRoundRectCallout">
            <a:avLst>
              <a:gd name="adj1" fmla="val 50134"/>
              <a:gd name="adj2" fmla="val -1207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LB" sz="5500" b="1" dirty="0"/>
              <a:t>ونِحنا شُو بَدنا نْشارِك شو بَدنا نَعْطي، حتّى نزرَع الرّجا حَولنا</a:t>
            </a:r>
            <a:r>
              <a:rPr lang="ar-LB" sz="4000" b="1" dirty="0"/>
              <a:t>؟</a:t>
            </a:r>
            <a:endParaRPr lang="en-US" sz="4000" b="1" dirty="0"/>
          </a:p>
        </p:txBody>
      </p:sp>
      <p:sp>
        <p:nvSpPr>
          <p:cNvPr id="5" name="Flowchart: Process 4"/>
          <p:cNvSpPr/>
          <p:nvPr/>
        </p:nvSpPr>
        <p:spPr>
          <a:xfrm rot="221567">
            <a:off x="10297707" y="1454106"/>
            <a:ext cx="5813368" cy="1409700"/>
          </a:xfrm>
          <a:prstGeom prst="flowChart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6600" b="1" dirty="0"/>
              <a:t>تفكير ونقاش</a:t>
            </a:r>
            <a:endParaRPr lang="en-US" sz="6600" b="1" dirty="0"/>
          </a:p>
        </p:txBody>
      </p:sp>
    </p:spTree>
    <p:extLst>
      <p:ext uri="{BB962C8B-B14F-4D97-AF65-F5344CB8AC3E}">
        <p14:creationId xmlns:p14="http://schemas.microsoft.com/office/powerpoint/2010/main" val="3495437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2517100" cy="16676009"/>
          </a:xfrm>
        </p:spPr>
      </p:pic>
      <p:sp>
        <p:nvSpPr>
          <p:cNvPr id="4" name="Flowchart: Process 3"/>
          <p:cNvSpPr/>
          <p:nvPr/>
        </p:nvSpPr>
        <p:spPr>
          <a:xfrm rot="344709">
            <a:off x="9880578" y="801008"/>
            <a:ext cx="7055436" cy="30826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6600" b="1" dirty="0"/>
              <a:t>نشاط تَطبيقي:</a:t>
            </a:r>
          </a:p>
          <a:p>
            <a:pPr algn="ctr"/>
            <a:r>
              <a:rPr lang="ar-LB" sz="6600" b="1" dirty="0"/>
              <a:t> شجرة الرجاء</a:t>
            </a:r>
            <a:endParaRPr lang="en-US" sz="6600" b="1" dirty="0"/>
          </a:p>
        </p:txBody>
      </p:sp>
      <p:sp>
        <p:nvSpPr>
          <p:cNvPr id="6" name="Rounded Rectangular Callout 5"/>
          <p:cNvSpPr/>
          <p:nvPr/>
        </p:nvSpPr>
        <p:spPr>
          <a:xfrm>
            <a:off x="14058900" y="5112565"/>
            <a:ext cx="7312296" cy="5339989"/>
          </a:xfrm>
          <a:prstGeom prst="wedgeRoundRectCallout">
            <a:avLst>
              <a:gd name="adj1" fmla="val 19554"/>
              <a:gd name="adj2" fmla="val -63159"/>
              <a:gd name="adj3" fmla="val 16667"/>
            </a:avLst>
          </a:prstGeom>
          <a:solidFill>
            <a:srgbClr val="F1B187">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LB" sz="4800" dirty="0">
                <a:solidFill>
                  <a:schemeClr val="bg1">
                    <a:lumMod val="95000"/>
                    <a:lumOff val="5000"/>
                  </a:schemeClr>
                </a:solidFill>
              </a:rPr>
              <a:t>وهلّق رح وزّعلكُم ورقات شَجر! كِل واحَد يكتُب على ورقتو شُو بدّو يعطي لأو شو الكلمِة الحلوة يلّي بدّو يقولها ت ينشُر الرّجا حولُو</a:t>
            </a:r>
            <a:endParaRPr lang="en-US" sz="4800" dirty="0">
              <a:solidFill>
                <a:schemeClr val="bg1">
                  <a:lumMod val="95000"/>
                  <a:lumOff val="5000"/>
                </a:schemeClr>
              </a:solidFill>
            </a:endParaRPr>
          </a:p>
        </p:txBody>
      </p:sp>
    </p:spTree>
    <p:extLst>
      <p:ext uri="{BB962C8B-B14F-4D97-AF65-F5344CB8AC3E}">
        <p14:creationId xmlns:p14="http://schemas.microsoft.com/office/powerpoint/2010/main" val="1532007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212300" cy="16916400"/>
          </a:xfrm>
          <a:prstGeom prst="rect">
            <a:avLst/>
          </a:prstGeom>
        </p:spPr>
      </p:pic>
      <p:sp>
        <p:nvSpPr>
          <p:cNvPr id="6" name="Rounded Rectangular Callout 5"/>
          <p:cNvSpPr/>
          <p:nvPr/>
        </p:nvSpPr>
        <p:spPr>
          <a:xfrm>
            <a:off x="13677900" y="5806441"/>
            <a:ext cx="6705600" cy="3985259"/>
          </a:xfrm>
          <a:prstGeom prst="wedgeRoundRectCallout">
            <a:avLst>
              <a:gd name="adj1" fmla="val 19554"/>
              <a:gd name="adj2" fmla="val -63159"/>
              <a:gd name="adj3" fmla="val 16667"/>
            </a:avLst>
          </a:prstGeom>
          <a:solidFill>
            <a:srgbClr val="F1B187">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LB" sz="5500" dirty="0">
                <a:solidFill>
                  <a:schemeClr val="bg1">
                    <a:lumMod val="95000"/>
                    <a:lumOff val="5000"/>
                  </a:schemeClr>
                </a:solidFill>
              </a:rPr>
              <a:t>يلّي بيخلِّص يقوم يلزّق ورقتو عالشّجرة و هيك منكون حققنا سوا </a:t>
            </a:r>
            <a:r>
              <a:rPr lang="ar-LB" sz="5500" b="1" dirty="0">
                <a:solidFill>
                  <a:schemeClr val="bg1">
                    <a:lumMod val="95000"/>
                    <a:lumOff val="5000"/>
                  </a:schemeClr>
                </a:solidFill>
              </a:rPr>
              <a:t>"شجرة الرّجا</a:t>
            </a:r>
            <a:r>
              <a:rPr lang="ar-LB" sz="3500" b="1" dirty="0">
                <a:solidFill>
                  <a:schemeClr val="bg1">
                    <a:lumMod val="95000"/>
                    <a:lumOff val="5000"/>
                  </a:schemeClr>
                </a:solidFill>
              </a:rPr>
              <a:t>"</a:t>
            </a:r>
            <a:endParaRPr lang="en-US" sz="3500" b="1" dirty="0">
              <a:solidFill>
                <a:schemeClr val="bg1">
                  <a:lumMod val="95000"/>
                  <a:lumOff val="5000"/>
                </a:schemeClr>
              </a:solidFill>
            </a:endParaRPr>
          </a:p>
        </p:txBody>
      </p:sp>
    </p:spTree>
    <p:extLst>
      <p:ext uri="{BB962C8B-B14F-4D97-AF65-F5344CB8AC3E}">
        <p14:creationId xmlns:p14="http://schemas.microsoft.com/office/powerpoint/2010/main" val="506675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945599" cy="17868900"/>
          </a:xfrm>
          <a:prstGeom prst="rect">
            <a:avLst/>
          </a:prstGeom>
        </p:spPr>
      </p:pic>
      <p:sp>
        <p:nvSpPr>
          <p:cNvPr id="7" name="Flowchart: Process 6"/>
          <p:cNvSpPr/>
          <p:nvPr/>
        </p:nvSpPr>
        <p:spPr>
          <a:xfrm rot="517405">
            <a:off x="6825062" y="1311145"/>
            <a:ext cx="7184406" cy="21351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6600" b="1" dirty="0"/>
              <a:t>صلاة جماعيّة </a:t>
            </a:r>
            <a:endParaRPr lang="en-US" sz="6600" b="1" dirty="0"/>
          </a:p>
        </p:txBody>
      </p:sp>
      <p:sp>
        <p:nvSpPr>
          <p:cNvPr id="8" name="Horizontal Scroll 7"/>
          <p:cNvSpPr/>
          <p:nvPr/>
        </p:nvSpPr>
        <p:spPr>
          <a:xfrm>
            <a:off x="6057901" y="7000756"/>
            <a:ext cx="10020299" cy="8315444"/>
          </a:xfrm>
          <a:prstGeom prst="horizontalScroll">
            <a:avLst/>
          </a:prstGeom>
          <a:solidFill>
            <a:srgbClr val="F1B187">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dirty="0">
                <a:solidFill>
                  <a:srgbClr val="002060"/>
                </a:solidFill>
              </a:rPr>
              <a:t>يا ربّ،</a:t>
            </a:r>
            <a:br>
              <a:rPr lang="ar-LB" sz="4400">
                <a:solidFill>
                  <a:srgbClr val="002060"/>
                </a:solidFill>
              </a:rPr>
            </a:br>
            <a:r>
              <a:rPr lang="ar-LB" sz="4400">
                <a:solidFill>
                  <a:srgbClr val="002060"/>
                </a:solidFill>
              </a:rPr>
              <a:t>أنتَ رَجانا  وسَندنا</a:t>
            </a:r>
            <a:r>
              <a:rPr lang="ar-LB" sz="4400" dirty="0">
                <a:solidFill>
                  <a:srgbClr val="002060"/>
                </a:solidFill>
              </a:rPr>
              <a:t>،</a:t>
            </a:r>
            <a:br>
              <a:rPr lang="ar-LB" sz="4400" dirty="0">
                <a:solidFill>
                  <a:srgbClr val="002060"/>
                </a:solidFill>
              </a:rPr>
            </a:br>
            <a:r>
              <a:rPr lang="ar-LB" sz="4400" dirty="0">
                <a:solidFill>
                  <a:srgbClr val="002060"/>
                </a:solidFill>
              </a:rPr>
              <a:t>"</a:t>
            </a:r>
            <a:r>
              <a:rPr lang="ar-LB" sz="4400" b="1" dirty="0">
                <a:solidFill>
                  <a:srgbClr val="002060"/>
                </a:solidFill>
              </a:rPr>
              <a:t>توكّلْنا عليك فلا نَخزَى إلى الأبد."</a:t>
            </a:r>
            <a:br>
              <a:rPr lang="ar-LB" sz="4400" dirty="0">
                <a:solidFill>
                  <a:srgbClr val="002060"/>
                </a:solidFill>
              </a:rPr>
            </a:br>
            <a:r>
              <a:rPr lang="ar-LB" sz="4400" dirty="0">
                <a:solidFill>
                  <a:srgbClr val="002060"/>
                </a:solidFill>
              </a:rPr>
              <a:t>علّمنا </a:t>
            </a:r>
            <a:r>
              <a:rPr lang="ar-LB" sz="4400">
                <a:solidFill>
                  <a:srgbClr val="002060"/>
                </a:solidFill>
              </a:rPr>
              <a:t>أنو نْكون </a:t>
            </a:r>
            <a:r>
              <a:rPr lang="ar-LB" sz="4400" dirty="0">
                <a:solidFill>
                  <a:srgbClr val="002060"/>
                </a:solidFill>
              </a:rPr>
              <a:t>مِتْواضْعِين ومْحبِّين،</a:t>
            </a:r>
            <a:br>
              <a:rPr lang="ar-LB" sz="4400" dirty="0">
                <a:solidFill>
                  <a:srgbClr val="002060"/>
                </a:solidFill>
              </a:rPr>
            </a:br>
            <a:r>
              <a:rPr lang="ar-LB" sz="4400">
                <a:solidFill>
                  <a:srgbClr val="002060"/>
                </a:solidFill>
              </a:rPr>
              <a:t>وأنو نشوف الفُقرا بعيونَك</a:t>
            </a:r>
            <a:r>
              <a:rPr lang="ar-LB" sz="4400" dirty="0">
                <a:solidFill>
                  <a:srgbClr val="002060"/>
                </a:solidFill>
              </a:rPr>
              <a:t>،</a:t>
            </a:r>
            <a:br>
              <a:rPr lang="ar-LB" sz="4400">
                <a:solidFill>
                  <a:srgbClr val="002060"/>
                </a:solidFill>
              </a:rPr>
            </a:br>
            <a:r>
              <a:rPr lang="ar-LB" sz="4400">
                <a:solidFill>
                  <a:srgbClr val="002060"/>
                </a:solidFill>
              </a:rPr>
              <a:t>ونشارِك اغيرنا بيلّي نملكو وإنت </a:t>
            </a:r>
            <a:r>
              <a:rPr lang="ar-LB" sz="4400" dirty="0">
                <a:solidFill>
                  <a:srgbClr val="002060"/>
                </a:solidFill>
              </a:rPr>
              <a:t>عطيتنا ياه...</a:t>
            </a:r>
            <a:br>
              <a:rPr lang="ar-LB" sz="4400" dirty="0">
                <a:solidFill>
                  <a:srgbClr val="002060"/>
                </a:solidFill>
              </a:rPr>
            </a:br>
            <a:r>
              <a:rPr lang="ar-LB" sz="4400" dirty="0">
                <a:solidFill>
                  <a:srgbClr val="002060"/>
                </a:solidFill>
              </a:rPr>
              <a:t>آمين. </a:t>
            </a:r>
            <a:endParaRPr lang="en-US" sz="4400" dirty="0">
              <a:solidFill>
                <a:srgbClr val="002060"/>
              </a:solidFill>
            </a:endParaRPr>
          </a:p>
        </p:txBody>
      </p:sp>
    </p:spTree>
    <p:extLst>
      <p:ext uri="{BB962C8B-B14F-4D97-AF65-F5344CB8AC3E}">
        <p14:creationId xmlns:p14="http://schemas.microsoft.com/office/powerpoint/2010/main" val="1198963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66700" y="-342900"/>
            <a:ext cx="22212299" cy="16894267"/>
          </a:xfrm>
          <a:prstGeom prst="rect">
            <a:avLst/>
          </a:prstGeom>
        </p:spPr>
      </p:pic>
      <p:sp>
        <p:nvSpPr>
          <p:cNvPr id="2" name="Title 1"/>
          <p:cNvSpPr>
            <a:spLocks noGrp="1"/>
          </p:cNvSpPr>
          <p:nvPr>
            <p:ph type="title"/>
          </p:nvPr>
        </p:nvSpPr>
        <p:spPr>
          <a:xfrm>
            <a:off x="3962981" y="1724511"/>
            <a:ext cx="6736371" cy="7792294"/>
          </a:xfrm>
          <a:solidFill>
            <a:schemeClr val="accent5">
              <a:lumMod val="60000"/>
              <a:lumOff val="40000"/>
            </a:schemeClr>
          </a:solidFill>
        </p:spPr>
        <p:txBody>
          <a:bodyPr>
            <a:normAutofit fontScale="90000"/>
          </a:bodyPr>
          <a:lstStyle/>
          <a:p>
            <a:pPr algn="ctr" rtl="1" eaLnBrk="0" fontAlgn="base" hangingPunct="0">
              <a:spcAft>
                <a:spcPct val="0"/>
              </a:spcAft>
              <a:buFontTx/>
              <a:buChar char="•"/>
            </a:pPr>
            <a:r>
              <a:rPr lang="ar-LB" dirty="0">
                <a:solidFill>
                  <a:schemeClr val="bg1"/>
                </a:solidFill>
              </a:rPr>
              <a:t>عُلبة كرتونيّة تغلَّف بورق هديّة و يُوضَعُ في داخِلها أوراقٌ صغيرَة عليها أعمال محبة مثل: </a:t>
            </a:r>
            <a:br>
              <a:rPr lang="ar-LB" dirty="0">
                <a:solidFill>
                  <a:schemeClr val="bg1"/>
                </a:solidFill>
              </a:rPr>
            </a:br>
            <a:r>
              <a:rPr lang="ar-SA" altLang="en-US" sz="5000" b="1" dirty="0">
                <a:solidFill>
                  <a:srgbClr val="C00000"/>
                </a:solidFill>
                <a:latin typeface="Adobe Arabic" panose="02040503050201020203" pitchFamily="18" charset="-78"/>
                <a:cs typeface="Adobe Arabic" panose="02040503050201020203" pitchFamily="18" charset="-78"/>
              </a:rPr>
              <a:t>شارك صديق</a:t>
            </a:r>
            <a:r>
              <a:rPr lang="ar-LB" altLang="en-US" sz="5000" b="1" dirty="0">
                <a:solidFill>
                  <a:srgbClr val="C00000"/>
                </a:solidFill>
                <a:latin typeface="Adobe Arabic" panose="02040503050201020203" pitchFamily="18" charset="-78"/>
                <a:cs typeface="Adobe Arabic" panose="02040503050201020203" pitchFamily="18" charset="-78"/>
              </a:rPr>
              <a:t>َ</a:t>
            </a:r>
            <a:r>
              <a:rPr lang="ar-SA" altLang="en-US" sz="5000" b="1" dirty="0">
                <a:solidFill>
                  <a:srgbClr val="C00000"/>
                </a:solidFill>
                <a:latin typeface="Adobe Arabic" panose="02040503050201020203" pitchFamily="18" charset="-78"/>
                <a:cs typeface="Adobe Arabic" panose="02040503050201020203" pitchFamily="18" charset="-78"/>
              </a:rPr>
              <a:t>ك غداءك</a:t>
            </a:r>
            <a:r>
              <a:rPr lang="en-US" altLang="en-US" sz="5000" b="1" dirty="0">
                <a:solidFill>
                  <a:srgbClr val="C00000"/>
                </a:solidFill>
                <a:latin typeface="Adobe Arabic" panose="02040503050201020203" pitchFamily="18" charset="-78"/>
                <a:cs typeface="Adobe Arabic" panose="02040503050201020203" pitchFamily="18" charset="-78"/>
              </a:rPr>
              <a:t>"</a:t>
            </a:r>
            <a:br>
              <a:rPr lang="en-US" altLang="en-US" sz="5000" b="1" dirty="0">
                <a:solidFill>
                  <a:srgbClr val="C00000"/>
                </a:solidFill>
                <a:latin typeface="Adobe Arabic" panose="02040503050201020203" pitchFamily="18" charset="-78"/>
                <a:cs typeface="Adobe Arabic" panose="02040503050201020203" pitchFamily="18" charset="-78"/>
              </a:rPr>
            </a:br>
            <a:r>
              <a:rPr lang="en-US" altLang="en-US" sz="5000" b="1" dirty="0">
                <a:solidFill>
                  <a:srgbClr val="C00000"/>
                </a:solidFill>
                <a:latin typeface="Adobe Arabic" panose="02040503050201020203" pitchFamily="18" charset="-78"/>
                <a:cs typeface="Adobe Arabic" panose="02040503050201020203" pitchFamily="18" charset="-78"/>
              </a:rPr>
              <a:t>"</a:t>
            </a:r>
            <a:r>
              <a:rPr lang="ar-SA" altLang="en-US" sz="5000" b="1" dirty="0">
                <a:solidFill>
                  <a:srgbClr val="C00000"/>
                </a:solidFill>
                <a:latin typeface="Adobe Arabic" panose="02040503050201020203" pitchFamily="18" charset="-78"/>
                <a:cs typeface="Adobe Arabic" panose="02040503050201020203" pitchFamily="18" charset="-78"/>
              </a:rPr>
              <a:t>قل</a:t>
            </a:r>
            <a:r>
              <a:rPr lang="ar-LB" altLang="en-US" sz="5000" b="1" dirty="0">
                <a:solidFill>
                  <a:srgbClr val="C00000"/>
                </a:solidFill>
                <a:latin typeface="Adobe Arabic" panose="02040503050201020203" pitchFamily="18" charset="-78"/>
                <a:cs typeface="Adobe Arabic" panose="02040503050201020203" pitchFamily="18" charset="-78"/>
              </a:rPr>
              <a:t>ْ</a:t>
            </a:r>
            <a:r>
              <a:rPr lang="ar-SA" altLang="en-US" sz="5000" b="1" dirty="0">
                <a:solidFill>
                  <a:srgbClr val="C00000"/>
                </a:solidFill>
                <a:latin typeface="Adobe Arabic" panose="02040503050201020203" pitchFamily="18" charset="-78"/>
                <a:cs typeface="Adobe Arabic" panose="02040503050201020203" pitchFamily="18" charset="-78"/>
              </a:rPr>
              <a:t> كلمة طيبة اليوم</a:t>
            </a:r>
            <a:r>
              <a:rPr lang="en-US" altLang="en-US" sz="5000" b="1" dirty="0">
                <a:solidFill>
                  <a:srgbClr val="C00000"/>
                </a:solidFill>
                <a:latin typeface="Adobe Arabic" panose="02040503050201020203" pitchFamily="18" charset="-78"/>
                <a:cs typeface="Adobe Arabic" panose="02040503050201020203" pitchFamily="18" charset="-78"/>
              </a:rPr>
              <a:t>"</a:t>
            </a:r>
            <a:br>
              <a:rPr lang="en-US" altLang="en-US" sz="5000" b="1" dirty="0">
                <a:solidFill>
                  <a:srgbClr val="C00000"/>
                </a:solidFill>
                <a:latin typeface="Adobe Arabic" panose="02040503050201020203" pitchFamily="18" charset="-78"/>
                <a:cs typeface="Adobe Arabic" panose="02040503050201020203" pitchFamily="18" charset="-78"/>
              </a:rPr>
            </a:br>
            <a:r>
              <a:rPr lang="en-US" altLang="en-US" sz="5000" b="1" dirty="0">
                <a:solidFill>
                  <a:srgbClr val="C00000"/>
                </a:solidFill>
                <a:latin typeface="Adobe Arabic" panose="02040503050201020203" pitchFamily="18" charset="-78"/>
                <a:cs typeface="Adobe Arabic" panose="02040503050201020203" pitchFamily="18" charset="-78"/>
              </a:rPr>
              <a:t>"</a:t>
            </a:r>
            <a:r>
              <a:rPr lang="ar-SA" altLang="en-US" sz="5000" b="1" dirty="0">
                <a:solidFill>
                  <a:srgbClr val="C00000"/>
                </a:solidFill>
                <a:latin typeface="Adobe Arabic" panose="02040503050201020203" pitchFamily="18" charset="-78"/>
                <a:cs typeface="Adobe Arabic" panose="02040503050201020203" pitchFamily="18" charset="-78"/>
              </a:rPr>
              <a:t>صلِّ لشخص حزين</a:t>
            </a:r>
            <a:r>
              <a:rPr lang="en-US" altLang="en-US" sz="5000" b="1" dirty="0">
                <a:solidFill>
                  <a:srgbClr val="C00000"/>
                </a:solidFill>
                <a:latin typeface="Adobe Arabic" panose="02040503050201020203" pitchFamily="18" charset="-78"/>
                <a:cs typeface="Adobe Arabic" panose="02040503050201020203" pitchFamily="18" charset="-78"/>
              </a:rPr>
              <a:t>"</a:t>
            </a:r>
            <a:br>
              <a:rPr lang="en-US" altLang="en-US" sz="5000" b="1" dirty="0">
                <a:solidFill>
                  <a:srgbClr val="C00000"/>
                </a:solidFill>
                <a:latin typeface="Adobe Arabic" panose="02040503050201020203" pitchFamily="18" charset="-78"/>
                <a:cs typeface="Adobe Arabic" panose="02040503050201020203" pitchFamily="18" charset="-78"/>
              </a:rPr>
            </a:br>
            <a:r>
              <a:rPr lang="en-US" altLang="en-US" sz="5000" b="1" dirty="0">
                <a:solidFill>
                  <a:srgbClr val="C00000"/>
                </a:solidFill>
                <a:latin typeface="Adobe Arabic" panose="02040503050201020203" pitchFamily="18" charset="-78"/>
                <a:cs typeface="Adobe Arabic" panose="02040503050201020203" pitchFamily="18" charset="-78"/>
              </a:rPr>
              <a:t>"</a:t>
            </a:r>
            <a:r>
              <a:rPr lang="ar-SA" altLang="en-US" sz="5000" b="1" dirty="0">
                <a:solidFill>
                  <a:srgbClr val="C00000"/>
                </a:solidFill>
                <a:latin typeface="Adobe Arabic" panose="02040503050201020203" pitchFamily="18" charset="-78"/>
                <a:cs typeface="Adobe Arabic" panose="02040503050201020203" pitchFamily="18" charset="-78"/>
              </a:rPr>
              <a:t>ابتسم لمن تشعر أنه وحيد</a:t>
            </a:r>
            <a:r>
              <a:rPr lang="en-US" altLang="en-US" sz="5000" b="1" dirty="0">
                <a:solidFill>
                  <a:srgbClr val="C00000"/>
                </a:solidFill>
                <a:latin typeface="Adobe Arabic" panose="02040503050201020203" pitchFamily="18" charset="-78"/>
                <a:cs typeface="Adobe Arabic" panose="02040503050201020203" pitchFamily="18" charset="-78"/>
              </a:rPr>
              <a:t>"</a:t>
            </a:r>
            <a:endParaRPr lang="en-US" sz="5000" b="1" dirty="0">
              <a:solidFill>
                <a:srgbClr val="C00000"/>
              </a:solidFill>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2698006" y="836512"/>
            <a:ext cx="6161494" cy="1367910"/>
          </a:xfrm>
          <a:solidFill>
            <a:schemeClr val="accent5">
              <a:lumMod val="75000"/>
            </a:schemeClr>
          </a:solidFill>
        </p:spPr>
        <p:txBody>
          <a:bodyPr>
            <a:noAutofit/>
          </a:bodyPr>
          <a:lstStyle/>
          <a:p>
            <a:pPr algn="ctr" rtl="1"/>
            <a:r>
              <a:rPr lang="ar-LB" sz="6000" b="1" dirty="0">
                <a:solidFill>
                  <a:schemeClr val="tx1"/>
                </a:solidFill>
              </a:rPr>
              <a:t>التحضيرات</a:t>
            </a:r>
            <a:endParaRPr lang="en-US" sz="6000" b="1" dirty="0">
              <a:solidFill>
                <a:schemeClr val="tx1"/>
              </a:solidFill>
            </a:endParaRPr>
          </a:p>
        </p:txBody>
      </p:sp>
      <p:sp>
        <p:nvSpPr>
          <p:cNvPr id="5" name="Rectangle 2"/>
          <p:cNvSpPr>
            <a:spLocks noChangeArrowheads="1"/>
          </p:cNvSpPr>
          <p:nvPr/>
        </p:nvSpPr>
        <p:spPr bwMode="auto">
          <a:xfrm>
            <a:off x="7837717" y="-2190204"/>
            <a:ext cx="222849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r>
              <a:rPr lang="ar-SA" altLang="en-US">
                <a:latin typeface="Arial" panose="020B0604020202020204" pitchFamily="34" charset="0"/>
                <a:cs typeface="Arial" panose="020B0604020202020204" pitchFamily="34" charset="0"/>
              </a:rPr>
              <a:t>شارك صديقك غداءك</a:t>
            </a:r>
            <a:r>
              <a:rPr lang="en-US" altLang="en-US">
                <a:latin typeface="Arial" panose="020B0604020202020204" pitchFamily="34" charset="0"/>
                <a:cs typeface="Arial" panose="020B0604020202020204" pitchFamily="34" charset="0"/>
              </a:rPr>
              <a:t>"</a:t>
            </a:r>
            <a:endParaRPr lang="en-US" altLang="en-US">
              <a:latin typeface="Arial" panose="020B0604020202020204" pitchFamily="34" charset="0"/>
            </a:endParaRPr>
          </a:p>
          <a:p>
            <a:pPr eaLnBrk="0" fontAlgn="base" hangingPunct="0">
              <a:spcBef>
                <a:spcPct val="0"/>
              </a:spcBef>
              <a:spcAft>
                <a:spcPct val="0"/>
              </a:spcAft>
              <a:buFontTx/>
              <a:buChar char="•"/>
            </a:pPr>
            <a:r>
              <a:rPr lang="en-US" altLang="en-US">
                <a:latin typeface="Arial" panose="020B0604020202020204" pitchFamily="34" charset="0"/>
              </a:rPr>
              <a:t>"</a:t>
            </a:r>
            <a:r>
              <a:rPr lang="ar-SA" altLang="en-US">
                <a:latin typeface="Arial" panose="020B0604020202020204" pitchFamily="34" charset="0"/>
                <a:cs typeface="Arial" panose="020B0604020202020204" pitchFamily="34" charset="0"/>
              </a:rPr>
              <a:t>قل كلمة طيبة اليوم</a:t>
            </a:r>
            <a:r>
              <a:rPr lang="en-US" altLang="en-US">
                <a:latin typeface="Arial" panose="020B0604020202020204" pitchFamily="34" charset="0"/>
              </a:rPr>
              <a:t>"</a:t>
            </a:r>
          </a:p>
          <a:p>
            <a:pPr eaLnBrk="0" fontAlgn="base" hangingPunct="0">
              <a:spcBef>
                <a:spcPct val="0"/>
              </a:spcBef>
              <a:spcAft>
                <a:spcPct val="0"/>
              </a:spcAft>
              <a:buFontTx/>
              <a:buChar char="•"/>
            </a:pPr>
            <a:r>
              <a:rPr lang="en-US" altLang="en-US">
                <a:latin typeface="Arial" panose="020B0604020202020204" pitchFamily="34" charset="0"/>
              </a:rPr>
              <a:t>"</a:t>
            </a:r>
            <a:r>
              <a:rPr lang="ar-SA" altLang="en-US">
                <a:latin typeface="Arial" panose="020B0604020202020204" pitchFamily="34" charset="0"/>
                <a:cs typeface="Arial" panose="020B0604020202020204" pitchFamily="34" charset="0"/>
              </a:rPr>
              <a:t>صلِّ لشخص حزين</a:t>
            </a:r>
            <a:r>
              <a:rPr lang="en-US" altLang="en-US">
                <a:latin typeface="Arial" panose="020B0604020202020204" pitchFamily="34" charset="0"/>
              </a:rPr>
              <a:t>"</a:t>
            </a:r>
          </a:p>
          <a:p>
            <a:pPr eaLnBrk="0" fontAlgn="base" hangingPunct="0">
              <a:spcBef>
                <a:spcPct val="0"/>
              </a:spcBef>
              <a:spcAft>
                <a:spcPct val="0"/>
              </a:spcAft>
              <a:buFontTx/>
              <a:buChar char="•"/>
            </a:pPr>
            <a:r>
              <a:rPr lang="en-US" altLang="en-US">
                <a:latin typeface="Arial" panose="020B0604020202020204" pitchFamily="34" charset="0"/>
              </a:rPr>
              <a:t>"</a:t>
            </a:r>
            <a:r>
              <a:rPr lang="ar-SA" altLang="en-US">
                <a:latin typeface="Arial" panose="020B0604020202020204" pitchFamily="34" charset="0"/>
                <a:cs typeface="Arial" panose="020B0604020202020204" pitchFamily="34" charset="0"/>
              </a:rPr>
              <a:t>ابتسم لمن تشعر أنه وحيد</a:t>
            </a:r>
            <a:r>
              <a:rPr lang="en-US" altLang="en-US">
                <a:latin typeface="Arial" panose="020B0604020202020204" pitchFamily="34" charset="0"/>
              </a:rPr>
              <a:t>"</a:t>
            </a:r>
          </a:p>
        </p:txBody>
      </p:sp>
      <p:sp>
        <p:nvSpPr>
          <p:cNvPr id="6" name="Rectangle 3"/>
          <p:cNvSpPr>
            <a:spLocks noChangeArrowheads="1"/>
          </p:cNvSpPr>
          <p:nvPr/>
        </p:nvSpPr>
        <p:spPr bwMode="auto">
          <a:xfrm>
            <a:off x="14409128" y="6738650"/>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eaLnBrk="0" fontAlgn="base" hangingPunct="0">
              <a:spcBef>
                <a:spcPct val="0"/>
              </a:spcBef>
              <a:spcAft>
                <a:spcPct val="0"/>
              </a:spcAft>
              <a:buFontTx/>
              <a:buChar char="•"/>
            </a:pPr>
            <a:endParaRPr lang="en-US" altLang="en-US" dirty="0">
              <a:solidFill>
                <a:schemeClr val="bg1"/>
              </a:solidFill>
              <a:latin typeface="Arial" panose="020B0604020202020204" pitchFamily="34" charset="0"/>
            </a:endParaRPr>
          </a:p>
        </p:txBody>
      </p:sp>
      <p:sp>
        <p:nvSpPr>
          <p:cNvPr id="7" name="Title 1"/>
          <p:cNvSpPr txBox="1">
            <a:spLocks/>
          </p:cNvSpPr>
          <p:nvPr/>
        </p:nvSpPr>
        <p:spPr>
          <a:xfrm>
            <a:off x="8394375" y="11318531"/>
            <a:ext cx="7681970" cy="3791884"/>
          </a:xfrm>
          <a:prstGeom prst="rect">
            <a:avLst/>
          </a:prstGeom>
          <a:solidFill>
            <a:schemeClr val="accent5">
              <a:lumMod val="40000"/>
              <a:lumOff val="60000"/>
            </a:schemeClr>
          </a:solidFill>
          <a:effectLst/>
        </p:spPr>
        <p:txBody>
          <a:bodyPr vert="horz" lIns="91440" tIns="45720" rIns="91440" bIns="45720" rtlCol="0" anchor="ctr">
            <a:normAutofit/>
          </a:bodyPr>
          <a:lstStyle>
            <a:lvl1pPr algn="l" defTabSz="594360" rtl="0" eaLnBrk="1" latinLnBrk="0" hangingPunct="1">
              <a:spcBef>
                <a:spcPct val="0"/>
              </a:spcBef>
              <a:buNone/>
              <a:defRPr sz="416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r" rtl="1">
              <a:buFont typeface="Arial" panose="020B0604020202020204" pitchFamily="34" charset="0"/>
              <a:buChar char="•"/>
            </a:pPr>
            <a:r>
              <a:rPr lang="ar-LB" dirty="0">
                <a:solidFill>
                  <a:schemeClr val="bg1"/>
                </a:solidFill>
              </a:rPr>
              <a:t>موسيقى جميلة</a:t>
            </a:r>
          </a:p>
          <a:p>
            <a:pPr marL="571500" indent="-571500" algn="r" rtl="1">
              <a:buFont typeface="Arial" panose="020B0604020202020204" pitchFamily="34" charset="0"/>
              <a:buChar char="•"/>
            </a:pPr>
            <a:r>
              <a:rPr lang="ar-LB" dirty="0">
                <a:solidFill>
                  <a:schemeClr val="bg1"/>
                </a:solidFill>
              </a:rPr>
              <a:t>أوراق كرتونية على عدد التلاميذ بشكل أوراق شجر</a:t>
            </a:r>
          </a:p>
          <a:p>
            <a:pPr marL="571500" indent="-571500" algn="r" rtl="1">
              <a:buFont typeface="Arial" panose="020B0604020202020204" pitchFamily="34" charset="0"/>
              <a:buChar char="•"/>
            </a:pPr>
            <a:r>
              <a:rPr lang="ar-LB" dirty="0">
                <a:solidFill>
                  <a:schemeClr val="bg1"/>
                </a:solidFill>
              </a:rPr>
              <a:t>لوح يرسم عليه رسم شجرة </a:t>
            </a:r>
            <a:endParaRPr lang="en-US" dirty="0">
              <a:solidFill>
                <a:schemeClr val="bg1"/>
              </a:solidFill>
            </a:endParaRPr>
          </a:p>
        </p:txBody>
      </p:sp>
    </p:spTree>
    <p:extLst>
      <p:ext uri="{BB962C8B-B14F-4D97-AF65-F5344CB8AC3E}">
        <p14:creationId xmlns:p14="http://schemas.microsoft.com/office/powerpoint/2010/main" val="3319684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046" r="50205"/>
          <a:stretch/>
        </p:blipFill>
        <p:spPr>
          <a:xfrm>
            <a:off x="-647700" y="0"/>
            <a:ext cx="23431500" cy="16916400"/>
          </a:xfrm>
          <a:prstGeom prst="rect">
            <a:avLst/>
          </a:prstGeom>
        </p:spPr>
      </p:pic>
      <p:sp>
        <p:nvSpPr>
          <p:cNvPr id="3" name="Content Placeholder 2"/>
          <p:cNvSpPr>
            <a:spLocks noGrp="1"/>
          </p:cNvSpPr>
          <p:nvPr>
            <p:ph idx="1"/>
          </p:nvPr>
        </p:nvSpPr>
        <p:spPr>
          <a:xfrm>
            <a:off x="13269688" y="1714501"/>
            <a:ext cx="6008912" cy="2176133"/>
          </a:xfrm>
          <a:solidFill>
            <a:schemeClr val="accent5">
              <a:lumMod val="60000"/>
              <a:lumOff val="40000"/>
            </a:schemeClr>
          </a:solidFill>
        </p:spPr>
        <p:txBody>
          <a:bodyPr>
            <a:noAutofit/>
          </a:bodyPr>
          <a:lstStyle/>
          <a:p>
            <a:pPr algn="ctr" rtl="1"/>
            <a:r>
              <a:rPr lang="ar-LB" sz="5000" b="1" dirty="0"/>
              <a:t>مقدّمة</a:t>
            </a:r>
            <a:r>
              <a:rPr lang="ar-LB" sz="5000" dirty="0"/>
              <a:t> </a:t>
            </a:r>
          </a:p>
          <a:p>
            <a:pPr marL="0" indent="0" algn="ctr" rtl="1">
              <a:buNone/>
            </a:pPr>
            <a:r>
              <a:rPr lang="ar-LB" sz="5000" dirty="0"/>
              <a:t>المعلّم/ المعلّمة</a:t>
            </a:r>
            <a:endParaRPr lang="en-US" sz="5000" dirty="0"/>
          </a:p>
        </p:txBody>
      </p:sp>
      <p:sp>
        <p:nvSpPr>
          <p:cNvPr id="4" name="Rounded Rectangular Callout 3"/>
          <p:cNvSpPr/>
          <p:nvPr/>
        </p:nvSpPr>
        <p:spPr>
          <a:xfrm>
            <a:off x="1098078" y="3306635"/>
            <a:ext cx="5534044" cy="10303130"/>
          </a:xfrm>
          <a:prstGeom prst="wedgeRoundRectCallout">
            <a:avLst>
              <a:gd name="adj1" fmla="val 94141"/>
              <a:gd name="adj2" fmla="val 52427"/>
              <a:gd name="adj3" fmla="val 16667"/>
            </a:avLst>
          </a:prstGeom>
          <a:solidFill>
            <a:srgbClr val="0070C0">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LB" sz="5400" dirty="0"/>
              <a:t>مرحبًا يا أحبّائي، حدَّدِت الكنيسِة 17 تشرين الثاني من كلّ سنة يوم خاصّ للتّفكير بالفُقرا وبكيفيّة العًمل سوا - كِل واحَد عَ قَد قِدرتُو وامكانيّاتو – حتى نكافح الفقر.</a:t>
            </a:r>
            <a:endParaRPr lang="en-US" sz="5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1944" y="8458200"/>
            <a:ext cx="6818545" cy="7845697"/>
          </a:xfrm>
          <a:prstGeom prst="rect">
            <a:avLst/>
          </a:prstGeom>
        </p:spPr>
      </p:pic>
    </p:spTree>
    <p:extLst>
      <p:ext uri="{BB962C8B-B14F-4D97-AF65-F5344CB8AC3E}">
        <p14:creationId xmlns:p14="http://schemas.microsoft.com/office/powerpoint/2010/main" val="395912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7121" r="5709"/>
          <a:stretch/>
        </p:blipFill>
        <p:spPr>
          <a:xfrm>
            <a:off x="0" y="0"/>
            <a:ext cx="22364700" cy="17983200"/>
          </a:xfrm>
          <a:prstGeom prst="rect">
            <a:avLst/>
          </a:prstGeom>
        </p:spPr>
      </p:pic>
      <p:sp>
        <p:nvSpPr>
          <p:cNvPr id="4" name="Rectangle 2"/>
          <p:cNvSpPr>
            <a:spLocks noChangeArrowheads="1"/>
          </p:cNvSpPr>
          <p:nvPr/>
        </p:nvSpPr>
        <p:spPr bwMode="auto">
          <a:xfrm>
            <a:off x="6988629" y="3992159"/>
            <a:ext cx="5943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eaLnBrk="0" fontAlgn="base" hangingPunct="0">
              <a:spcBef>
                <a:spcPct val="0"/>
              </a:spcBef>
              <a:spcAft>
                <a:spcPct val="0"/>
              </a:spcAft>
            </a:pPr>
            <a:r>
              <a:rPr lang="ar-SA" altLang="en-US" sz="5000" b="1" dirty="0">
                <a:solidFill>
                  <a:schemeClr val="bg1">
                    <a:lumMod val="95000"/>
                    <a:lumOff val="5000"/>
                  </a:schemeClr>
                </a:solidFill>
                <a:latin typeface="Arial" panose="020B0604020202020204" pitchFamily="34" charset="0"/>
              </a:rPr>
              <a:t> </a:t>
            </a:r>
            <a:endParaRPr lang="en-US" altLang="en-US" sz="5000" dirty="0">
              <a:solidFill>
                <a:schemeClr val="bg1">
                  <a:lumMod val="95000"/>
                  <a:lumOff val="5000"/>
                </a:schemeClr>
              </a:solidFill>
              <a:latin typeface="Arial" panose="020B0604020202020204" pitchFamily="34" charset="0"/>
            </a:endParaRPr>
          </a:p>
        </p:txBody>
      </p:sp>
      <p:sp>
        <p:nvSpPr>
          <p:cNvPr id="5" name="Oval 4"/>
          <p:cNvSpPr/>
          <p:nvPr/>
        </p:nvSpPr>
        <p:spPr>
          <a:xfrm>
            <a:off x="10439400" y="7011620"/>
            <a:ext cx="6694220" cy="4646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LB" altLang="en-US" sz="6000" b="1" dirty="0">
                <a:solidFill>
                  <a:schemeClr val="tx1"/>
                </a:solidFill>
                <a:latin typeface="Arial" panose="020B0604020202020204" pitchFamily="34" charset="0"/>
                <a:cs typeface="+mj-cs"/>
              </a:rPr>
              <a:t>" </a:t>
            </a:r>
            <a:r>
              <a:rPr lang="ar-SA" altLang="en-US" sz="6000" b="1" dirty="0">
                <a:solidFill>
                  <a:schemeClr val="tx1"/>
                </a:solidFill>
                <a:latin typeface="Arial" panose="020B0604020202020204" pitchFamily="34" charset="0"/>
                <a:cs typeface="+mj-cs"/>
              </a:rPr>
              <a:t>أنتَ رجائي</a:t>
            </a:r>
            <a:r>
              <a:rPr lang="ar-LB" altLang="en-US" sz="6000" b="1" dirty="0">
                <a:solidFill>
                  <a:schemeClr val="tx1"/>
                </a:solidFill>
                <a:latin typeface="Arial" panose="020B0604020202020204" pitchFamily="34" charset="0"/>
                <a:cs typeface="+mj-cs"/>
              </a:rPr>
              <a:t>"</a:t>
            </a:r>
          </a:p>
          <a:p>
            <a:pPr algn="ctr" rtl="1"/>
            <a:r>
              <a:rPr lang="en-US" altLang="en-US" sz="6000" dirty="0">
                <a:solidFill>
                  <a:schemeClr val="tx1"/>
                </a:solidFill>
                <a:latin typeface="Arial" panose="020B0604020202020204" pitchFamily="34" charset="0"/>
                <a:cs typeface="+mj-cs"/>
              </a:rPr>
              <a:t> </a:t>
            </a:r>
            <a:r>
              <a:rPr lang="ar-LB" altLang="en-US" sz="6000" dirty="0">
                <a:solidFill>
                  <a:schemeClr val="tx1"/>
                </a:solidFill>
                <a:latin typeface="Arial" panose="020B0604020202020204" pitchFamily="34" charset="0"/>
                <a:cs typeface="+mj-cs"/>
              </a:rPr>
              <a:t>(</a:t>
            </a:r>
            <a:r>
              <a:rPr lang="ar-SA" altLang="en-US" sz="6000" dirty="0">
                <a:solidFill>
                  <a:schemeClr val="tx1"/>
                </a:solidFill>
                <a:latin typeface="Arial" panose="020B0604020202020204" pitchFamily="34" charset="0"/>
                <a:cs typeface="+mj-cs"/>
              </a:rPr>
              <a:t>مز </a:t>
            </a:r>
            <a:r>
              <a:rPr lang="ar-LB" altLang="en-US" sz="6000" dirty="0">
                <a:solidFill>
                  <a:schemeClr val="tx1"/>
                </a:solidFill>
                <a:latin typeface="Arial" panose="020B0604020202020204" pitchFamily="34" charset="0"/>
                <a:cs typeface="+mj-cs"/>
              </a:rPr>
              <a:t>5/ 71)</a:t>
            </a:r>
            <a:endParaRPr lang="en-US" sz="6000" dirty="0">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123" y="6375666"/>
            <a:ext cx="6818545" cy="7845697"/>
          </a:xfrm>
          <a:prstGeom prst="rect">
            <a:avLst/>
          </a:prstGeom>
        </p:spPr>
      </p:pic>
      <p:sp>
        <p:nvSpPr>
          <p:cNvPr id="6" name="Rounded Rectangular Callout 5"/>
          <p:cNvSpPr/>
          <p:nvPr/>
        </p:nvSpPr>
        <p:spPr>
          <a:xfrm>
            <a:off x="13830299" y="1150314"/>
            <a:ext cx="7543801" cy="3000597"/>
          </a:xfrm>
          <a:prstGeom prst="wedgeRoundRectCallout">
            <a:avLst>
              <a:gd name="adj1" fmla="val 29742"/>
              <a:gd name="adj2" fmla="val 124406"/>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eaLnBrk="0" fontAlgn="base" hangingPunct="0">
              <a:spcBef>
                <a:spcPct val="0"/>
              </a:spcBef>
              <a:spcAft>
                <a:spcPct val="0"/>
              </a:spcAft>
            </a:pPr>
            <a:r>
              <a:rPr lang="ar-LB" altLang="en-US" sz="4400" b="1" dirty="0">
                <a:solidFill>
                  <a:schemeClr val="tx1"/>
                </a:solidFill>
                <a:latin typeface="Arial" panose="020B0604020202020204" pitchFamily="34" charset="0"/>
              </a:rPr>
              <a:t>ال</a:t>
            </a:r>
            <a:r>
              <a:rPr lang="ar-SA" altLang="en-US" sz="4400" b="1" dirty="0">
                <a:solidFill>
                  <a:schemeClr val="tx1"/>
                </a:solidFill>
                <a:latin typeface="Arial" panose="020B0604020202020204" pitchFamily="34" charset="0"/>
              </a:rPr>
              <a:t>ش</a:t>
            </a:r>
            <a:r>
              <a:rPr lang="ar-LB" altLang="en-US" sz="4400" b="1" dirty="0">
                <a:solidFill>
                  <a:schemeClr val="tx1"/>
                </a:solidFill>
                <a:latin typeface="Arial" panose="020B0604020202020204" pitchFamily="34" charset="0"/>
              </a:rPr>
              <a:t>ّ</a:t>
            </a:r>
            <a:r>
              <a:rPr lang="ar-SA" altLang="en-US" sz="4400" b="1" dirty="0">
                <a:solidFill>
                  <a:schemeClr val="tx1"/>
                </a:solidFill>
                <a:latin typeface="Arial" panose="020B0604020202020204" pitchFamily="34" charset="0"/>
              </a:rPr>
              <a:t>عار</a:t>
            </a:r>
            <a:r>
              <a:rPr lang="ar-LB" altLang="en-US" sz="4400" b="1" dirty="0">
                <a:solidFill>
                  <a:schemeClr val="tx1"/>
                </a:solidFill>
                <a:latin typeface="Arial" panose="020B0604020202020204" pitchFamily="34" charset="0"/>
              </a:rPr>
              <a:t> الرّسمي لهاليوم، عَطاه قداسِة البابا ليون برسالتو يلّي عملها بهالمُناسبة وهُوي :</a:t>
            </a:r>
          </a:p>
        </p:txBody>
      </p:sp>
    </p:spTree>
    <p:extLst>
      <p:ext uri="{BB962C8B-B14F-4D97-AF65-F5344CB8AC3E}">
        <p14:creationId xmlns:p14="http://schemas.microsoft.com/office/powerpoint/2010/main" val="113628190"/>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21945600" cy="17983200"/>
          </a:xfrm>
          <a:prstGeom prst="rect">
            <a:avLst/>
          </a:prstGeom>
        </p:spPr>
      </p:pic>
      <p:sp>
        <p:nvSpPr>
          <p:cNvPr id="3" name="Rectangle 2"/>
          <p:cNvSpPr/>
          <p:nvPr/>
        </p:nvSpPr>
        <p:spPr>
          <a:xfrm>
            <a:off x="25178657" y="7029274"/>
            <a:ext cx="4572000" cy="1200329"/>
          </a:xfrm>
          <a:prstGeom prst="rect">
            <a:avLst/>
          </a:prstGeom>
        </p:spPr>
        <p:txBody>
          <a:bodyPr>
            <a:spAutoFit/>
          </a:bodyPr>
          <a:lstStyle/>
          <a:p>
            <a:r>
              <a:rPr lang="ar-LB" dirty="0"/>
              <a:t>ويقول المزمور أيضًا:</a:t>
            </a:r>
            <a:br>
              <a:rPr lang="ar-LB" dirty="0"/>
            </a:br>
            <a:r>
              <a:rPr lang="en-US" dirty="0"/>
              <a:t>🙏 </a:t>
            </a:r>
            <a:r>
              <a:rPr lang="en-US" b="1" dirty="0"/>
              <a:t>«</a:t>
            </a:r>
            <a:r>
              <a:rPr lang="ar-LB" b="1" dirty="0"/>
              <a:t>توكلتُ عليكَ، يا ربّ، فلا أخزَى إلى الأبد» (مز 71:1)</a:t>
            </a:r>
            <a:br>
              <a:rPr lang="ar-LB" dirty="0"/>
            </a:b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3688" y="8991600"/>
            <a:ext cx="6310993" cy="7845697"/>
          </a:xfrm>
          <a:prstGeom prst="rect">
            <a:avLst/>
          </a:prstGeom>
        </p:spPr>
      </p:pic>
      <p:sp>
        <p:nvSpPr>
          <p:cNvPr id="5" name="Rounded Rectangular Callout 4"/>
          <p:cNvSpPr/>
          <p:nvPr/>
        </p:nvSpPr>
        <p:spPr>
          <a:xfrm>
            <a:off x="5410201" y="7629438"/>
            <a:ext cx="6498783" cy="7601127"/>
          </a:xfrm>
          <a:prstGeom prst="wedgeRoundRectCallout">
            <a:avLst>
              <a:gd name="adj1" fmla="val 84612"/>
              <a:gd name="adj2" fmla="val -8997"/>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LB" sz="6000" dirty="0"/>
              <a:t>وهالشّعار بيعنِي إنّو الله هو رَجانا وسَنَدْنا، ونِحنا كَمِان فينَا نْكون علامة رَجَا لَغيْرنا من خِلال المَحبِّة والمُشارَكِة.</a:t>
            </a:r>
            <a:endParaRPr lang="en-US" sz="6000" dirty="0"/>
          </a:p>
        </p:txBody>
      </p:sp>
    </p:spTree>
    <p:extLst>
      <p:ext uri="{BB962C8B-B14F-4D97-AF65-F5344CB8AC3E}">
        <p14:creationId xmlns:p14="http://schemas.microsoft.com/office/powerpoint/2010/main" val="2594219841"/>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22631400" cy="18783300"/>
          </a:xfrm>
          <a:prstGeom prst="rect">
            <a:avLst/>
          </a:prstGeom>
        </p:spPr>
      </p:pic>
      <p:sp>
        <p:nvSpPr>
          <p:cNvPr id="8" name="Rectangle 7"/>
          <p:cNvSpPr/>
          <p:nvPr/>
        </p:nvSpPr>
        <p:spPr>
          <a:xfrm rot="278943">
            <a:off x="9402578" y="1255850"/>
            <a:ext cx="5449316" cy="117565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LB" sz="6600" b="1" dirty="0"/>
              <a:t>لعبة الهدّية  </a:t>
            </a:r>
            <a:endParaRPr lang="en-US" sz="6600" b="1" dirty="0"/>
          </a:p>
        </p:txBody>
      </p:sp>
      <p:sp>
        <p:nvSpPr>
          <p:cNvPr id="17" name="Rounded Rectangular Callout 16"/>
          <p:cNvSpPr/>
          <p:nvPr/>
        </p:nvSpPr>
        <p:spPr>
          <a:xfrm>
            <a:off x="3771900" y="2731577"/>
            <a:ext cx="8270997" cy="3402525"/>
          </a:xfrm>
          <a:prstGeom prst="wedgeRoundRectCallout">
            <a:avLst>
              <a:gd name="adj1" fmla="val 62548"/>
              <a:gd name="adj2" fmla="val -22632"/>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eaLnBrk="0" fontAlgn="base" hangingPunct="0">
              <a:spcBef>
                <a:spcPct val="0"/>
              </a:spcBef>
              <a:spcAft>
                <a:spcPct val="0"/>
              </a:spcAft>
              <a:buFontTx/>
              <a:buChar char="•"/>
            </a:pPr>
            <a:r>
              <a:rPr lang="ar-LB" altLang="en-US" sz="5500" dirty="0">
                <a:solidFill>
                  <a:schemeClr val="bg1">
                    <a:lumMod val="95000"/>
                    <a:lumOff val="5000"/>
                  </a:schemeClr>
                </a:solidFill>
                <a:latin typeface="Arial" panose="020B0604020202020204" pitchFamily="34" charset="0"/>
              </a:rPr>
              <a:t>وهلّق رحْ نِلعب لِعبة حلوة.. إِنتُو وعم تِسمَعُو هالموسيقى، رَح تْمَرقُو هالهديِّة من وَاحَد للتّاني.. </a:t>
            </a:r>
            <a:endParaRPr lang="en-US" altLang="en-US" sz="5500" dirty="0">
              <a:solidFill>
                <a:schemeClr val="bg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2129859577"/>
      </p:ext>
    </p:extLst>
  </p:cSld>
  <p:clrMapOvr>
    <a:masterClrMapping/>
  </p:clrMapOvr>
  <mc:AlternateContent xmlns:mc="http://schemas.openxmlformats.org/markup-compatibility/2006" xmlns:p14="http://schemas.microsoft.com/office/powerpoint/2010/main">
    <mc:Choice Requires="p14">
      <p:transition p14:dur="10" advClick="0" advTm="11000"/>
    </mc:Choice>
    <mc:Fallback xmlns="">
      <p:transition advClick="0" advTm="1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0"/>
            <a:ext cx="22517100" cy="164592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0829" y="473195"/>
            <a:ext cx="4988488" cy="6346705"/>
          </a:xfrm>
          <a:prstGeom prst="rect">
            <a:avLst/>
          </a:prstGeom>
        </p:spPr>
      </p:pic>
      <p:sp>
        <p:nvSpPr>
          <p:cNvPr id="17" name="Rounded Rectangular Callout 16"/>
          <p:cNvSpPr/>
          <p:nvPr/>
        </p:nvSpPr>
        <p:spPr>
          <a:xfrm>
            <a:off x="533400" y="851309"/>
            <a:ext cx="12610029" cy="3796892"/>
          </a:xfrm>
          <a:prstGeom prst="wedgeRoundRectCallout">
            <a:avLst>
              <a:gd name="adj1" fmla="val 62078"/>
              <a:gd name="adj2" fmla="val -37303"/>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eaLnBrk="0" fontAlgn="base" hangingPunct="0">
              <a:spcBef>
                <a:spcPct val="0"/>
              </a:spcBef>
              <a:spcAft>
                <a:spcPct val="0"/>
              </a:spcAft>
              <a:buFontTx/>
              <a:buChar char="•"/>
            </a:pPr>
            <a:r>
              <a:rPr lang="ar-LB" altLang="en-US" sz="6000" dirty="0">
                <a:solidFill>
                  <a:schemeClr val="bg1">
                    <a:lumMod val="95000"/>
                    <a:lumOff val="5000"/>
                  </a:schemeClr>
                </a:solidFill>
                <a:latin typeface="Arial" panose="020B0604020202020204" pitchFamily="34" charset="0"/>
              </a:rPr>
              <a:t>ولمّا توقَف الموسيقى، يَلِّي بيكُون مَعو العِلبة، بيسحَب ورقَة من جوّاتها و بْيقرا شُو مكتوب عَليهَا ع صوت عالي</a:t>
            </a:r>
            <a:endParaRPr lang="en-US" altLang="en-US" sz="6000" dirty="0">
              <a:solidFill>
                <a:schemeClr val="bg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981899955"/>
      </p:ext>
    </p:extLst>
  </p:cSld>
  <p:clrMapOvr>
    <a:masterClrMapping/>
  </p:clrMapOvr>
  <mc:AlternateContent xmlns:mc="http://schemas.openxmlformats.org/markup-compatibility/2006" xmlns:p14="http://schemas.microsoft.com/office/powerpoint/2010/main">
    <mc:Choice Requires="p14">
      <p:transition p14:dur="10" advClick="0" advTm="11000"/>
    </mc:Choice>
    <mc:Fallback xmlns="">
      <p:transition advClick="0" advTm="1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809" y="1268360"/>
            <a:ext cx="3461599" cy="1179872"/>
          </a:xfrm>
          <a:solidFill>
            <a:schemeClr val="accent6">
              <a:lumMod val="60000"/>
              <a:lumOff val="40000"/>
            </a:schemeClr>
          </a:solidFill>
        </p:spPr>
        <p:txBody>
          <a:bodyPr>
            <a:normAutofit fontScale="90000"/>
          </a:bodyPr>
          <a:lstStyle/>
          <a:p>
            <a:pPr algn="ctr" rtl="1"/>
            <a:r>
              <a:rPr lang="ar-LB" b="1" dirty="0"/>
              <a:t>بعد هالنّشاط</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 y="0"/>
            <a:ext cx="22364700" cy="17221200"/>
          </a:xfrm>
        </p:spPr>
      </p:pic>
      <p:sp>
        <p:nvSpPr>
          <p:cNvPr id="7" name="Rounded Rectangular Callout 6"/>
          <p:cNvSpPr/>
          <p:nvPr/>
        </p:nvSpPr>
        <p:spPr>
          <a:xfrm>
            <a:off x="5486401" y="9102436"/>
            <a:ext cx="11696699" cy="5413664"/>
          </a:xfrm>
          <a:prstGeom prst="wedgeRoundRectCallout">
            <a:avLst>
              <a:gd name="adj1" fmla="val 50134"/>
              <a:gd name="adj2" fmla="val -120768"/>
              <a:gd name="adj3" fmla="val 16667"/>
            </a:avLst>
          </a:prstGeom>
          <a:solidFill>
            <a:srgbClr val="052F61">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LB" sz="4800" dirty="0"/>
              <a:t>منفْهَم من هاللّعبة، إنّو  كِل عمَل زغير منعملّو يمكِن يَعطِي رَجا كبير لَغيرنا. والفُقر ما بيعنِي بس قِلّة المال، يمكِن يكون فَقر بالحُب، أو بالاهتمام، ونحنا قادْرِين نحارِب هالفقر ونملّي هالنّقص بمحبتنا.</a:t>
            </a:r>
            <a:endParaRPr lang="en-US" sz="4800" dirty="0"/>
          </a:p>
        </p:txBody>
      </p:sp>
      <p:sp>
        <p:nvSpPr>
          <p:cNvPr id="5" name="Rectangle 4"/>
          <p:cNvSpPr/>
          <p:nvPr/>
        </p:nvSpPr>
        <p:spPr>
          <a:xfrm rot="278943">
            <a:off x="9276442" y="1649804"/>
            <a:ext cx="4721068" cy="196288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LB" sz="6600" b="1" dirty="0"/>
              <a:t>بعد اللّعبة (خلاصَة)</a:t>
            </a:r>
            <a:endParaRPr lang="en-US" sz="6600" b="1" dirty="0"/>
          </a:p>
        </p:txBody>
      </p:sp>
    </p:spTree>
    <p:extLst>
      <p:ext uri="{BB962C8B-B14F-4D97-AF65-F5344CB8AC3E}">
        <p14:creationId xmlns:p14="http://schemas.microsoft.com/office/powerpoint/2010/main" val="330880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2517100" cy="18059400"/>
          </a:xfrm>
          <a:solidFill>
            <a:schemeClr val="accent2"/>
          </a:solidFill>
        </p:spPr>
      </p:pic>
      <p:sp>
        <p:nvSpPr>
          <p:cNvPr id="6" name="Flowchart: Process 5"/>
          <p:cNvSpPr/>
          <p:nvPr/>
        </p:nvSpPr>
        <p:spPr>
          <a:xfrm rot="651103">
            <a:off x="12999455" y="1570901"/>
            <a:ext cx="4927220" cy="14097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6600" b="1" dirty="0"/>
              <a:t>كِلمة الله </a:t>
            </a:r>
            <a:endParaRPr lang="en-US" sz="6600" b="1" dirty="0"/>
          </a:p>
        </p:txBody>
      </p:sp>
      <p:sp>
        <p:nvSpPr>
          <p:cNvPr id="7" name="Rounded Rectangular Callout 6"/>
          <p:cNvSpPr/>
          <p:nvPr/>
        </p:nvSpPr>
        <p:spPr>
          <a:xfrm>
            <a:off x="6019801" y="11239500"/>
            <a:ext cx="8738288" cy="4000500"/>
          </a:xfrm>
          <a:prstGeom prst="wedgeRoundRectCallout">
            <a:avLst>
              <a:gd name="adj1" fmla="val 37183"/>
              <a:gd name="adj2" fmla="val -101768"/>
              <a:gd name="adj3" fmla="val 16667"/>
            </a:avLst>
          </a:prstGeom>
          <a:solidFill>
            <a:srgbClr val="F1B187">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LB" sz="5400" dirty="0">
                <a:solidFill>
                  <a:srgbClr val="002060"/>
                </a:solidFill>
              </a:rPr>
              <a:t>قالَ يسوع: </a:t>
            </a:r>
            <a:r>
              <a:rPr lang="ar-LB" sz="5400" b="1" dirty="0">
                <a:solidFill>
                  <a:srgbClr val="002060"/>
                </a:solidFill>
              </a:rPr>
              <a:t>"طوبى للفقراء بالروح، لأن لهم ملكوت السماوات."</a:t>
            </a:r>
            <a:endParaRPr lang="en-US" sz="5400" b="1" dirty="0">
              <a:solidFill>
                <a:srgbClr val="002060"/>
              </a:solidFill>
            </a:endParaRPr>
          </a:p>
        </p:txBody>
      </p:sp>
    </p:spTree>
    <p:extLst>
      <p:ext uri="{BB962C8B-B14F-4D97-AF65-F5344CB8AC3E}">
        <p14:creationId xmlns:p14="http://schemas.microsoft.com/office/powerpoint/2010/main" val="3823360147"/>
      </p:ext>
    </p:extLst>
  </p:cSld>
  <p:clrMapOvr>
    <a:masterClrMapping/>
  </p:clrMapOvr>
  <mc:AlternateContent xmlns:mc="http://schemas.openxmlformats.org/markup-compatibility/2006" xmlns:p14="http://schemas.microsoft.com/office/powerpoint/2010/main">
    <mc:Choice Requires="p14">
      <p:transition p14:dur="10" advClick="0" advTm="11000"/>
    </mc:Choice>
    <mc:Fallback xmlns="">
      <p:transition advClick="0" advTm="11000"/>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2795</TotalTime>
  <Words>464</Words>
  <Application>Microsoft Office PowerPoint</Application>
  <PresentationFormat>Custom</PresentationFormat>
  <Paragraphs>47</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Adobe Arabic</vt:lpstr>
      <vt:lpstr>Arial</vt:lpstr>
      <vt:lpstr>Calibri</vt:lpstr>
      <vt:lpstr>Century Gothic</vt:lpstr>
      <vt:lpstr>Wingdings 3</vt:lpstr>
      <vt:lpstr>Slice</vt:lpstr>
      <vt:lpstr>PowerPoint Presentation</vt:lpstr>
      <vt:lpstr>عُلبة كرتونيّة تغلَّف بورق هديّة و يُوضَعُ في داخِلها أوراقٌ صغيرَة عليها أعمال محبة مثل:  شارك صديقَك غداءك" "قلْ كلمة طيبة اليوم" "صلِّ لشخص حزين" "ابتسم لمن تشعر أنه وحيد"</vt:lpstr>
      <vt:lpstr>PowerPoint Presentation</vt:lpstr>
      <vt:lpstr>PowerPoint Presentation</vt:lpstr>
      <vt:lpstr>PowerPoint Presentation</vt:lpstr>
      <vt:lpstr>PowerPoint Presentation</vt:lpstr>
      <vt:lpstr>PowerPoint Presentation</vt:lpstr>
      <vt:lpstr>بعد هالنّشاط</vt:lpstr>
      <vt:lpstr>PowerPoint Presentation</vt:lpstr>
      <vt:lpstr>PowerPoint Presentation</vt:lpstr>
      <vt:lpstr>بعد هالنّشاط</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هل تعلم</dc:title>
  <dc:creator>Admin;Michel.Haddad@NDJ.EDU.LB</dc:creator>
  <cp:lastModifiedBy>Michel Haddad</cp:lastModifiedBy>
  <cp:revision>281</cp:revision>
  <dcterms:created xsi:type="dcterms:W3CDTF">2024-02-05T07:36:30Z</dcterms:created>
  <dcterms:modified xsi:type="dcterms:W3CDTF">2025-11-14T13:49:45Z</dcterms:modified>
</cp:coreProperties>
</file>