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sldIdLst>
    <p:sldId id="256" r:id="rId2"/>
    <p:sldId id="445" r:id="rId3"/>
    <p:sldId id="452" r:id="rId4"/>
    <p:sldId id="448" r:id="rId5"/>
    <p:sldId id="453" r:id="rId6"/>
    <p:sldId id="454" r:id="rId7"/>
    <p:sldId id="444" r:id="rId8"/>
    <p:sldId id="437" r:id="rId9"/>
    <p:sldId id="450" r:id="rId10"/>
    <p:sldId id="451" r:id="rId11"/>
    <p:sldId id="455" r:id="rId12"/>
    <p:sldId id="438" r:id="rId13"/>
  </p:sldIdLst>
  <p:sldSz cx="21945600" cy="1645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 userDrawn="1">
          <p15:clr>
            <a:srgbClr val="A4A3A4"/>
          </p15:clr>
        </p15:guide>
        <p15:guide id="2" pos="6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BAF"/>
    <a:srgbClr val="0070C0"/>
    <a:srgbClr val="507617"/>
    <a:srgbClr val="F1B187"/>
    <a:srgbClr val="ED7F77"/>
    <a:srgbClr val="990033"/>
    <a:srgbClr val="310909"/>
    <a:srgbClr val="FFCC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6336" autoAdjust="0"/>
  </p:normalViewPr>
  <p:slideViewPr>
    <p:cSldViewPr snapToGrid="0">
      <p:cViewPr varScale="1">
        <p:scale>
          <a:sx n="42" d="100"/>
          <a:sy n="42" d="100"/>
        </p:scale>
        <p:origin x="1350" y="30"/>
      </p:cViewPr>
      <p:guideLst>
        <p:guide orient="horz" pos="5184"/>
        <p:guide pos="6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A7D32-0C00-4B33-827A-7AEAC66BD1D2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409A0-42FC-4CF5-9EA6-9A502BBAC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09A0-42FC-4CF5-9EA6-9A502BBAC35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0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09A0-42FC-4CF5-9EA6-9A502BBAC35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09A0-42FC-4CF5-9EA6-9A502BBAC35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7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09A0-42FC-4CF5-9EA6-9A502BBAC35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1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403840" y="2807834"/>
            <a:ext cx="11555604" cy="11985125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1" y="1280161"/>
            <a:ext cx="14771311" cy="7498082"/>
          </a:xfrm>
        </p:spPr>
        <p:txBody>
          <a:bodyPr anchor="b">
            <a:normAutofit/>
          </a:bodyPr>
          <a:lstStyle>
            <a:lvl1pPr algn="l">
              <a:defRPr sz="1056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225283"/>
            <a:ext cx="11890200" cy="4592318"/>
          </a:xfrm>
        </p:spPr>
        <p:txBody>
          <a:bodyPr anchor="t">
            <a:normAutofit/>
          </a:bodyPr>
          <a:lstStyle>
            <a:lvl1pPr marL="0" indent="0" algn="l">
              <a:buNone/>
              <a:defRPr sz="4800">
                <a:solidFill>
                  <a:schemeClr val="bg2">
                    <a:lumMod val="75000"/>
                  </a:schemeClr>
                </a:solidFill>
              </a:defRPr>
            </a:lvl1pPr>
            <a:lvl2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8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3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1" y="10789920"/>
            <a:ext cx="15731681" cy="3657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280160" y="1280160"/>
            <a:ext cx="19385280" cy="749808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840"/>
            </a:lvl1pPr>
            <a:lvl2pPr marL="1097280" indent="0">
              <a:buNone/>
              <a:defRPr sz="3840"/>
            </a:lvl2pPr>
            <a:lvl3pPr marL="2194560" indent="0">
              <a:buNone/>
              <a:defRPr sz="3840"/>
            </a:lvl3pPr>
            <a:lvl4pPr marL="3291840" indent="0">
              <a:buNone/>
              <a:defRPr sz="3840"/>
            </a:lvl4pPr>
            <a:lvl5pPr marL="4389120" indent="0">
              <a:buNone/>
              <a:defRPr sz="3840"/>
            </a:lvl5pPr>
            <a:lvl6pPr marL="5486400" indent="0">
              <a:buNone/>
              <a:defRPr sz="3840"/>
            </a:lvl6pPr>
            <a:lvl7pPr marL="6583680" indent="0">
              <a:buNone/>
              <a:defRPr sz="3840"/>
            </a:lvl7pPr>
            <a:lvl8pPr marL="7680960" indent="0">
              <a:buNone/>
              <a:defRPr sz="3840"/>
            </a:lvl8pPr>
            <a:lvl9pPr marL="8778240" indent="0">
              <a:buNone/>
              <a:defRPr sz="38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28805" y="9225281"/>
            <a:ext cx="17475197" cy="109728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840"/>
            </a:lvl1pPr>
            <a:lvl2pPr marL="1097280" indent="0">
              <a:buFontTx/>
              <a:buNone/>
              <a:defRPr/>
            </a:lvl2pPr>
            <a:lvl3pPr marL="2194560" indent="0">
              <a:buFontTx/>
              <a:buNone/>
              <a:defRPr/>
            </a:lvl3pPr>
            <a:lvl4pPr marL="3291840" indent="0">
              <a:buFontTx/>
              <a:buNone/>
              <a:defRPr/>
            </a:lvl4pPr>
            <a:lvl5pPr marL="43891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3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280160"/>
            <a:ext cx="19385280" cy="6949440"/>
          </a:xfrm>
        </p:spPr>
        <p:txBody>
          <a:bodyPr anchor="ctr">
            <a:normAutofit/>
          </a:bodyPr>
          <a:lstStyle>
            <a:lvl1pPr algn="l">
              <a:defRPr sz="672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9875520"/>
            <a:ext cx="15320525" cy="457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4320">
                <a:solidFill>
                  <a:schemeClr val="bg2">
                    <a:lumMod val="75000"/>
                  </a:schemeClr>
                </a:solidFill>
              </a:defRPr>
            </a:lvl1pPr>
            <a:lvl2pPr marL="10972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20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080" y="1280160"/>
            <a:ext cx="16463489" cy="6949440"/>
          </a:xfrm>
        </p:spPr>
        <p:txBody>
          <a:bodyPr anchor="ctr">
            <a:normAutofit/>
          </a:bodyPr>
          <a:lstStyle>
            <a:lvl1pPr algn="l">
              <a:defRPr sz="672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0321" y="8229600"/>
            <a:ext cx="15365921" cy="115824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097280" indent="0">
              <a:buFontTx/>
              <a:buNone/>
              <a:defRPr/>
            </a:lvl2pPr>
            <a:lvl3pPr marL="2194560" indent="0">
              <a:buFontTx/>
              <a:buNone/>
              <a:defRPr/>
            </a:lvl3pPr>
            <a:lvl4pPr marL="3291840" indent="0">
              <a:buFontTx/>
              <a:buNone/>
              <a:defRPr/>
            </a:lvl4pPr>
            <a:lvl5pPr marL="438912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1" y="10322568"/>
            <a:ext cx="15317666" cy="4124952"/>
          </a:xfrm>
        </p:spPr>
        <p:txBody>
          <a:bodyPr anchor="ctr">
            <a:normAutofit/>
          </a:bodyPr>
          <a:lstStyle>
            <a:lvl1pPr marL="0" indent="0" algn="l">
              <a:buNone/>
              <a:defRPr sz="4800">
                <a:solidFill>
                  <a:schemeClr val="bg2">
                    <a:lumMod val="75000"/>
                  </a:schemeClr>
                </a:solidFill>
              </a:defRPr>
            </a:lvl1pPr>
            <a:lvl2pPr marL="10972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1" y="1705498"/>
            <a:ext cx="1097566" cy="1403462"/>
          </a:xfrm>
          <a:prstGeom prst="rect">
            <a:avLst/>
          </a:prstGeom>
        </p:spPr>
        <p:txBody>
          <a:bodyPr vert="horz" lIns="219456" tIns="109728" rIns="219456" bIns="109728" rtlCol="0" anchor="ctr">
            <a:noAutofit/>
          </a:bodyPr>
          <a:lstStyle/>
          <a:p>
            <a:pPr lvl="0"/>
            <a:r>
              <a:rPr lang="en-US" sz="19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70881" y="6644643"/>
            <a:ext cx="1097566" cy="1403462"/>
          </a:xfrm>
          <a:prstGeom prst="rect">
            <a:avLst/>
          </a:prstGeom>
        </p:spPr>
        <p:txBody>
          <a:bodyPr vert="horz" lIns="219456" tIns="109728" rIns="219456" bIns="109728" rtlCol="0" anchor="ctr">
            <a:noAutofit/>
          </a:bodyPr>
          <a:lstStyle/>
          <a:p>
            <a:pPr lvl="0" algn="r"/>
            <a:r>
              <a:rPr lang="en-US" sz="19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634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1" y="8229600"/>
            <a:ext cx="15317666" cy="4073760"/>
          </a:xfrm>
        </p:spPr>
        <p:txBody>
          <a:bodyPr anchor="b">
            <a:normAutofit/>
          </a:bodyPr>
          <a:lstStyle>
            <a:lvl1pPr algn="l">
              <a:defRPr sz="672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2319153"/>
            <a:ext cx="15320525" cy="2128366"/>
          </a:xfrm>
        </p:spPr>
        <p:txBody>
          <a:bodyPr anchor="t">
            <a:normAutofit/>
          </a:bodyPr>
          <a:lstStyle>
            <a:lvl1pPr marL="0" indent="0" algn="l">
              <a:buNone/>
              <a:defRPr sz="4320">
                <a:solidFill>
                  <a:schemeClr val="bg2">
                    <a:lumMod val="75000"/>
                  </a:schemeClr>
                </a:solidFill>
              </a:defRPr>
            </a:lvl1pPr>
            <a:lvl2pPr marL="10972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92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082" y="1280160"/>
            <a:ext cx="16463486" cy="6949440"/>
          </a:xfrm>
        </p:spPr>
        <p:txBody>
          <a:bodyPr anchor="ctr">
            <a:normAutofit/>
          </a:bodyPr>
          <a:lstStyle>
            <a:lvl1pPr algn="l">
              <a:defRPr sz="672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0161" y="9326880"/>
            <a:ext cx="15317666" cy="25196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1887200"/>
            <a:ext cx="15317664" cy="2560320"/>
          </a:xfrm>
        </p:spPr>
        <p:txBody>
          <a:bodyPr anchor="t">
            <a:normAutofit/>
          </a:bodyPr>
          <a:lstStyle>
            <a:lvl1pPr marL="0" indent="0" algn="l">
              <a:buNone/>
              <a:defRPr sz="4320">
                <a:solidFill>
                  <a:schemeClr val="bg2">
                    <a:lumMod val="75000"/>
                  </a:schemeClr>
                </a:solidFill>
              </a:defRPr>
            </a:lvl1pPr>
            <a:lvl2pPr marL="10972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1" y="1705498"/>
            <a:ext cx="1097566" cy="1403462"/>
          </a:xfrm>
          <a:prstGeom prst="rect">
            <a:avLst/>
          </a:prstGeom>
        </p:spPr>
        <p:txBody>
          <a:bodyPr vert="horz" lIns="219456" tIns="109728" rIns="219456" bIns="109728" rtlCol="0" anchor="ctr">
            <a:noAutofit/>
          </a:bodyPr>
          <a:lstStyle/>
          <a:p>
            <a:pPr lvl="0"/>
            <a:r>
              <a:rPr lang="en-US" sz="19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470881" y="6644643"/>
            <a:ext cx="1097566" cy="1403462"/>
          </a:xfrm>
          <a:prstGeom prst="rect">
            <a:avLst/>
          </a:prstGeom>
        </p:spPr>
        <p:txBody>
          <a:bodyPr vert="horz" lIns="219456" tIns="109728" rIns="219456" bIns="109728" rtlCol="0" anchor="ctr">
            <a:noAutofit/>
          </a:bodyPr>
          <a:lstStyle/>
          <a:p>
            <a:pPr lvl="0" algn="r"/>
            <a:r>
              <a:rPr lang="en-US" sz="19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5662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1280160"/>
            <a:ext cx="18061579" cy="69494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672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0161" y="9428482"/>
            <a:ext cx="15317666" cy="201168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1440165"/>
            <a:ext cx="15317664" cy="3007356"/>
          </a:xfrm>
        </p:spPr>
        <p:txBody>
          <a:bodyPr anchor="t">
            <a:normAutofit/>
          </a:bodyPr>
          <a:lstStyle>
            <a:lvl1pPr marL="0" indent="0" algn="l">
              <a:buNone/>
              <a:defRPr sz="4320">
                <a:solidFill>
                  <a:schemeClr val="bg2">
                    <a:lumMod val="75000"/>
                  </a:schemeClr>
                </a:solidFill>
              </a:defRPr>
            </a:lvl1pPr>
            <a:lvl2pPr marL="10972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5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1" y="10789920"/>
            <a:ext cx="15731681" cy="3657600"/>
          </a:xfrm>
        </p:spPr>
        <p:txBody>
          <a:bodyPr>
            <a:normAutofit/>
          </a:bodyPr>
          <a:lstStyle>
            <a:lvl1pPr algn="l">
              <a:defRPr sz="6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0161" y="1280162"/>
            <a:ext cx="15731681" cy="9042408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4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59374" y="1280160"/>
            <a:ext cx="4906066" cy="10607040"/>
          </a:xfrm>
        </p:spPr>
        <p:txBody>
          <a:bodyPr vert="eaVert">
            <a:normAutofit/>
          </a:bodyPr>
          <a:lstStyle>
            <a:lvl1pPr>
              <a:defRPr sz="6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0160" y="1280160"/>
            <a:ext cx="14040029" cy="1316736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5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1" y="10789920"/>
            <a:ext cx="15731681" cy="3657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1" y="1280160"/>
            <a:ext cx="15731681" cy="904240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0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754879"/>
            <a:ext cx="15365923" cy="5567681"/>
          </a:xfrm>
        </p:spPr>
        <p:txBody>
          <a:bodyPr anchor="b">
            <a:normAutofit/>
          </a:bodyPr>
          <a:lstStyle>
            <a:lvl1pPr algn="l">
              <a:defRPr sz="768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1" y="10769600"/>
            <a:ext cx="15365921" cy="3677921"/>
          </a:xfrm>
        </p:spPr>
        <p:txBody>
          <a:bodyPr anchor="t">
            <a:normAutofit/>
          </a:bodyPr>
          <a:lstStyle>
            <a:lvl1pPr marL="0" indent="0" algn="l">
              <a:buNone/>
              <a:defRPr sz="4320">
                <a:solidFill>
                  <a:schemeClr val="bg2">
                    <a:lumMod val="75000"/>
                  </a:schemeClr>
                </a:solidFill>
              </a:defRPr>
            </a:lvl1pPr>
            <a:lvl2pPr marL="10972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6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1" y="10789920"/>
            <a:ext cx="15731681" cy="3657600"/>
          </a:xfrm>
        </p:spPr>
        <p:txBody>
          <a:bodyPr>
            <a:normAutofit/>
          </a:bodyPr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280161" y="1280161"/>
            <a:ext cx="9479921" cy="9042401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11189669" y="1280160"/>
            <a:ext cx="9475771" cy="902208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1" y="10789920"/>
            <a:ext cx="15731681" cy="3657600"/>
          </a:xfrm>
        </p:spPr>
        <p:txBody>
          <a:bodyPr>
            <a:normAutofit/>
          </a:bodyPr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3" y="1280160"/>
            <a:ext cx="8920478" cy="1463040"/>
          </a:xfrm>
        </p:spPr>
        <p:txBody>
          <a:bodyPr anchor="b">
            <a:noAutofit/>
          </a:bodyPr>
          <a:lstStyle>
            <a:lvl1pPr marL="0" indent="0">
              <a:buNone/>
              <a:defRPr sz="5760" b="0" cap="all">
                <a:solidFill>
                  <a:schemeClr val="tx1"/>
                </a:solidFill>
              </a:defRPr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59" y="2743201"/>
            <a:ext cx="9469121" cy="757936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52040" y="1360171"/>
            <a:ext cx="9033722" cy="1383029"/>
          </a:xfrm>
        </p:spPr>
        <p:txBody>
          <a:bodyPr anchor="b">
            <a:noAutofit/>
          </a:bodyPr>
          <a:lstStyle>
            <a:lvl1pPr marL="0" indent="0">
              <a:buNone/>
              <a:defRPr sz="5760" b="0" cap="all">
                <a:solidFill>
                  <a:schemeClr val="tx1"/>
                </a:solidFill>
              </a:defRPr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89670" y="2743200"/>
            <a:ext cx="9496092" cy="755904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5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1" y="10789920"/>
            <a:ext cx="15731681" cy="3657600"/>
          </a:xfrm>
        </p:spPr>
        <p:txBody>
          <a:bodyPr>
            <a:normAutofit/>
          </a:bodyPr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0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7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801" y="1280160"/>
            <a:ext cx="7680960" cy="3657600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59" y="1280160"/>
            <a:ext cx="10653012" cy="1316736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04801" y="5303526"/>
            <a:ext cx="7680960" cy="5019041"/>
          </a:xfrm>
        </p:spPr>
        <p:txBody>
          <a:bodyPr anchor="t">
            <a:normAutofit/>
          </a:bodyPr>
          <a:lstStyle>
            <a:lvl1pPr marL="0" indent="0">
              <a:buNone/>
              <a:defRPr sz="3840"/>
            </a:lvl1pPr>
            <a:lvl2pPr marL="1097280" indent="0">
              <a:buNone/>
              <a:defRPr sz="2880"/>
            </a:lvl2pPr>
            <a:lvl3pPr marL="2194560" indent="0">
              <a:buNone/>
              <a:defRPr sz="2400"/>
            </a:lvl3pPr>
            <a:lvl4pPr marL="3291840" indent="0">
              <a:buNone/>
              <a:defRPr sz="2160"/>
            </a:lvl4pPr>
            <a:lvl5pPr marL="4389120" indent="0">
              <a:buNone/>
              <a:defRPr sz="2160"/>
            </a:lvl5pPr>
            <a:lvl6pPr marL="5486400" indent="0">
              <a:buNone/>
              <a:defRPr sz="2160"/>
            </a:lvl6pPr>
            <a:lvl7pPr marL="6583680" indent="0">
              <a:buNone/>
              <a:defRPr sz="2160"/>
            </a:lvl7pPr>
            <a:lvl8pPr marL="7680960" indent="0">
              <a:buNone/>
              <a:defRPr sz="2160"/>
            </a:lvl8pPr>
            <a:lvl9pPr marL="8778240" indent="0">
              <a:buNone/>
              <a:defRPr sz="21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0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0" y="3474720"/>
            <a:ext cx="8551819" cy="2743200"/>
          </a:xfrm>
        </p:spPr>
        <p:txBody>
          <a:bodyPr anchor="b">
            <a:normAutofit/>
          </a:bodyPr>
          <a:lstStyle>
            <a:lvl1pPr algn="l">
              <a:defRPr sz="57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828800" y="2194560"/>
            <a:ext cx="7874338" cy="115214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840"/>
            </a:lvl1pPr>
            <a:lvl2pPr marL="1097280" indent="0">
              <a:buNone/>
              <a:defRPr sz="3840"/>
            </a:lvl2pPr>
            <a:lvl3pPr marL="2194560" indent="0">
              <a:buNone/>
              <a:defRPr sz="3840"/>
            </a:lvl3pPr>
            <a:lvl4pPr marL="3291840" indent="0">
              <a:buNone/>
              <a:defRPr sz="3840"/>
            </a:lvl4pPr>
            <a:lvl5pPr marL="4389120" indent="0">
              <a:buNone/>
              <a:defRPr sz="3840"/>
            </a:lvl5pPr>
            <a:lvl6pPr marL="5486400" indent="0">
              <a:buNone/>
              <a:defRPr sz="3840"/>
            </a:lvl6pPr>
            <a:lvl7pPr marL="6583680" indent="0">
              <a:buNone/>
              <a:defRPr sz="3840"/>
            </a:lvl7pPr>
            <a:lvl8pPr marL="7680960" indent="0">
              <a:buNone/>
              <a:defRPr sz="3840"/>
            </a:lvl8pPr>
            <a:lvl9pPr marL="8778240" indent="0">
              <a:buNone/>
              <a:defRPr sz="38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0466" y="6583680"/>
            <a:ext cx="8554135" cy="4998720"/>
          </a:xfrm>
        </p:spPr>
        <p:txBody>
          <a:bodyPr anchor="t">
            <a:normAutofit/>
          </a:bodyPr>
          <a:lstStyle>
            <a:lvl1pPr marL="0" indent="0">
              <a:buNone/>
              <a:defRPr sz="4320"/>
            </a:lvl1pPr>
            <a:lvl2pPr marL="1097280" indent="0">
              <a:buNone/>
              <a:defRPr sz="2880"/>
            </a:lvl2pPr>
            <a:lvl3pPr marL="2194560" indent="0">
              <a:buNone/>
              <a:defRPr sz="2400"/>
            </a:lvl3pPr>
            <a:lvl4pPr marL="3291840" indent="0">
              <a:buNone/>
              <a:defRPr sz="2160"/>
            </a:lvl4pPr>
            <a:lvl5pPr marL="4389120" indent="0">
              <a:buNone/>
              <a:defRPr sz="2160"/>
            </a:lvl5pPr>
            <a:lvl6pPr marL="5486400" indent="0">
              <a:buNone/>
              <a:defRPr sz="2160"/>
            </a:lvl6pPr>
            <a:lvl7pPr marL="6583680" indent="0">
              <a:buNone/>
              <a:defRPr sz="2160"/>
            </a:lvl7pPr>
            <a:lvl8pPr marL="7680960" indent="0">
              <a:buNone/>
              <a:defRPr sz="2160"/>
            </a:lvl8pPr>
            <a:lvl9pPr marL="8778240" indent="0">
              <a:buNone/>
              <a:defRPr sz="216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0160" y="14813281"/>
            <a:ext cx="13948138" cy="876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9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009620" y="9347202"/>
            <a:ext cx="5929094" cy="6380479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80161" y="10789920"/>
            <a:ext cx="15731681" cy="3657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1" y="1280162"/>
            <a:ext cx="15731681" cy="904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832589" y="14813288"/>
            <a:ext cx="2881111" cy="8763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C02CD8-C3E5-4BB8-85D5-94C2B988FAE6}" type="datetimeFigureOut">
              <a:rPr lang="en-US" smtClean="0"/>
              <a:t>14-Nov-25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60" y="14813281"/>
            <a:ext cx="13948138" cy="8763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658624" y="13388348"/>
            <a:ext cx="2056577" cy="1607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2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E33CE2-1213-4182-A786-7936782970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46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1097280" rtl="0" eaLnBrk="1" latinLnBrk="0" hangingPunct="1">
        <a:spcBef>
          <a:spcPct val="0"/>
        </a:spcBef>
        <a:buNone/>
        <a:defRPr sz="76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1097280" rtl="0" eaLnBrk="1" latinLnBrk="0" hangingPunct="1">
        <a:spcBef>
          <a:spcPct val="20000"/>
        </a:spcBef>
        <a:spcAft>
          <a:spcPts val="14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783080" indent="-685800" algn="l" defTabSz="1097280" rtl="0" eaLnBrk="1" latinLnBrk="0" hangingPunct="1">
        <a:spcBef>
          <a:spcPct val="20000"/>
        </a:spcBef>
        <a:spcAft>
          <a:spcPts val="14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3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2880360" indent="-685800" algn="l" defTabSz="1097280" rtl="0" eaLnBrk="1" latinLnBrk="0" hangingPunct="1">
        <a:spcBef>
          <a:spcPct val="20000"/>
        </a:spcBef>
        <a:spcAft>
          <a:spcPts val="14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8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3703320" indent="-411480" algn="l" defTabSz="1097280" rtl="0" eaLnBrk="1" latinLnBrk="0" hangingPunct="1">
        <a:spcBef>
          <a:spcPct val="20000"/>
        </a:spcBef>
        <a:spcAft>
          <a:spcPts val="14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3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4800600" indent="-411480" algn="l" defTabSz="1097280" rtl="0" eaLnBrk="1" latinLnBrk="0" hangingPunct="1">
        <a:spcBef>
          <a:spcPct val="20000"/>
        </a:spcBef>
        <a:spcAft>
          <a:spcPts val="14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3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6035040" indent="-548640" algn="l" defTabSz="1097280" rtl="0" eaLnBrk="1" latinLnBrk="0" hangingPunct="1">
        <a:spcBef>
          <a:spcPct val="20000"/>
        </a:spcBef>
        <a:spcAft>
          <a:spcPts val="14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3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7132320" indent="-548640" algn="l" defTabSz="1097280" rtl="0" eaLnBrk="1" latinLnBrk="0" hangingPunct="1">
        <a:spcBef>
          <a:spcPct val="20000"/>
        </a:spcBef>
        <a:spcAft>
          <a:spcPts val="14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3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8229600" indent="-548640" algn="l" defTabSz="1097280" rtl="0" eaLnBrk="1" latinLnBrk="0" hangingPunct="1">
        <a:spcBef>
          <a:spcPct val="20000"/>
        </a:spcBef>
        <a:spcAft>
          <a:spcPts val="14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3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9326880" indent="-548640" algn="l" defTabSz="1097280" rtl="0" eaLnBrk="1" latinLnBrk="0" hangingPunct="1">
        <a:spcBef>
          <a:spcPct val="20000"/>
        </a:spcBef>
        <a:spcAft>
          <a:spcPts val="144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3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109728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109728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109728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109728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109728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109728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109728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109728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52209" y="2160509"/>
            <a:ext cx="1378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ea typeface="Calibri" panose="020F0502020204030204" pitchFamily="34" charset="0"/>
              </a:rPr>
              <a:t>شهادة حياة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r="50205"/>
          <a:stretch/>
        </p:blipFill>
        <p:spPr>
          <a:xfrm>
            <a:off x="-685800" y="0"/>
            <a:ext cx="22631400" cy="1901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4" t="1899" r="1779" b="79982"/>
          <a:stretch/>
        </p:blipFill>
        <p:spPr>
          <a:xfrm rot="21153611">
            <a:off x="10493459" y="2588585"/>
            <a:ext cx="7142261" cy="2066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 rot="21281545">
            <a:off x="7715390" y="13487930"/>
            <a:ext cx="6514820" cy="211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5000" dirty="0"/>
              <a:t>اقتراحٌ لعيشِ هذا اليوم مع الشّبيبة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449801" y="612044"/>
            <a:ext cx="3953388" cy="1522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2500" dirty="0"/>
              <a:t>مركز التربية الدينية </a:t>
            </a:r>
          </a:p>
          <a:p>
            <a:pPr algn="ctr"/>
            <a:r>
              <a:rPr lang="ar-LB" sz="2500" dirty="0"/>
              <a:t>رهبانيّة القلبين الأقدسين</a:t>
            </a:r>
            <a:endParaRPr lang="en-US" sz="2500" dirty="0"/>
          </a:p>
        </p:txBody>
      </p:sp>
      <p:sp>
        <p:nvSpPr>
          <p:cNvPr id="7" name="Rectangle 6"/>
          <p:cNvSpPr/>
          <p:nvPr/>
        </p:nvSpPr>
        <p:spPr>
          <a:xfrm rot="21275064">
            <a:off x="9131988" y="8680561"/>
            <a:ext cx="986520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LB" sz="1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اليوم العالمي</a:t>
            </a:r>
          </a:p>
          <a:p>
            <a:pPr algn="ctr"/>
            <a:r>
              <a:rPr lang="ar-LB" sz="1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للفقراء</a:t>
            </a:r>
            <a:endParaRPr lang="en-US" sz="1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0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18059400"/>
          </a:xfr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287599" y="5991804"/>
            <a:ext cx="10637707" cy="1446550"/>
          </a:xfrm>
          <a:prstGeom prst="rect">
            <a:avLst/>
          </a:prstGeom>
          <a:solidFill>
            <a:srgbClr val="0070C0">
              <a:alpha val="52157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sz="4400" dirty="0">
                <a:latin typeface="Arial" panose="020B0604020202020204" pitchFamily="34" charset="0"/>
                <a:cs typeface="+mj-cs"/>
              </a:rPr>
              <a:t>(مِثلًا: زِيارَةُ مُسِنٍّ، التَّوَقُّفُ عَنِ السُّخرِيَةِ مِن زَميلٍ، التَّطَوُّعُ، الإِصغاءُ لِصَديقٍ حَزينٍ...)</a:t>
            </a:r>
            <a:r>
              <a:rPr lang="en-US" altLang="en-US" sz="4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450856">
            <a:off x="10158091" y="590543"/>
            <a:ext cx="10896724" cy="4708981"/>
          </a:xfrm>
          <a:prstGeom prst="rect">
            <a:avLst/>
          </a:prstGeom>
          <a:solidFill>
            <a:srgbClr val="F6CBAF">
              <a:alpha val="65098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LB" altLang="en-US" sz="5000" b="1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ي</a:t>
            </a:r>
            <a:r>
              <a:rPr lang="ar-SA" altLang="en-US" sz="5000" b="1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طلَبُ </a:t>
            </a:r>
            <a:r>
              <a:rPr lang="ar-SA" altLang="en-US" sz="5000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مِن كُلِّ شابٍّ أَن يَكتُبَ عَلَى “الحَجَرِ</a:t>
            </a:r>
            <a:r>
              <a:rPr lang="en-US" altLang="en-US" sz="5000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”:</a:t>
            </a:r>
          </a:p>
          <a:p>
            <a:pPr algn="ct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5000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“</a:t>
            </a:r>
            <a:r>
              <a:rPr lang="ar-SA" altLang="en-US" sz="5000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مَوقِفٌ أَو مُبادَرَةٌ صَغيرَةٌ </a:t>
            </a:r>
            <a:r>
              <a:rPr lang="ar-LB" altLang="en-US" sz="5000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ي</a:t>
            </a:r>
            <a:r>
              <a:rPr lang="ar-SA" altLang="en-US" sz="5000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ستَطيعُ أَن </a:t>
            </a:r>
            <a:r>
              <a:rPr lang="ar-LB" altLang="en-US" sz="5000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يقوم بها</a:t>
            </a:r>
            <a:r>
              <a:rPr lang="ar-SA" altLang="en-US" sz="5000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 لِ</a:t>
            </a:r>
            <a:r>
              <a:rPr lang="ar-LB" altLang="en-US" sz="5000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ي</a:t>
            </a:r>
            <a:r>
              <a:rPr lang="ar-SA" altLang="en-US" sz="5000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زرَعَ الرَّجاءَ فِي مُحيط</a:t>
            </a:r>
            <a:r>
              <a:rPr lang="ar-LB" altLang="en-US" sz="5000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ه</a:t>
            </a:r>
            <a:r>
              <a:rPr lang="ar-SA" altLang="en-US" sz="5000" dirty="0">
                <a:solidFill>
                  <a:srgbClr val="002060"/>
                </a:solidFill>
                <a:latin typeface="Arial" panose="020B0604020202020204" pitchFamily="34" charset="0"/>
                <a:cs typeface="+mj-cs"/>
              </a:rPr>
              <a:t>.”</a:t>
            </a:r>
            <a:endParaRPr lang="en-US" altLang="en-US" sz="5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7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17106900"/>
          </a:xfr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 rot="21078706">
            <a:off x="4965037" y="11710484"/>
            <a:ext cx="11725746" cy="2585323"/>
          </a:xfrm>
          <a:prstGeom prst="rect">
            <a:avLst/>
          </a:prstGeom>
          <a:solidFill>
            <a:srgbClr val="F6CBAF">
              <a:alpha val="83137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LB" sz="5400" dirty="0">
                <a:solidFill>
                  <a:srgbClr val="002060"/>
                </a:solidFill>
              </a:rPr>
              <a:t>ثُمَّ يَلصقُ كُلُّ شابٍّ وَرَقَتَهُ عَلَى الجِدارِ لِيَبنِيَ </a:t>
            </a:r>
            <a:r>
              <a:rPr lang="ar-LB" sz="5400" b="1" dirty="0">
                <a:solidFill>
                  <a:srgbClr val="002060"/>
                </a:solidFill>
              </a:rPr>
              <a:t>“جِدارَ الرَّجاءِ”</a:t>
            </a:r>
            <a:r>
              <a:rPr lang="ar-LB" sz="5400" dirty="0">
                <a:solidFill>
                  <a:srgbClr val="002060"/>
                </a:solidFill>
              </a:rPr>
              <a:t>، رَمزًا لِمُجتَمَعٍ قائِمٍ عَلَى الثِّقَةِ وَالمُسانَدَةِ.</a:t>
            </a:r>
            <a:endParaRPr lang="en-US" altLang="en-US" sz="5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95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0"/>
            <a:ext cx="23164800" cy="1645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72800" y="1148834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dirty="0"/>
              <a:t>صلاة جماعية:</a:t>
            </a: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 rot="517405">
            <a:off x="11191861" y="1039946"/>
            <a:ext cx="4578927" cy="14097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400" dirty="0"/>
              <a:t>صلاة ختامية</a:t>
            </a:r>
            <a:endParaRPr lang="en-US" sz="5000" dirty="0"/>
          </a:p>
        </p:txBody>
      </p:sp>
      <p:sp>
        <p:nvSpPr>
          <p:cNvPr id="8" name="Horizontal Scroll 7"/>
          <p:cNvSpPr/>
          <p:nvPr/>
        </p:nvSpPr>
        <p:spPr>
          <a:xfrm>
            <a:off x="5239292" y="3572060"/>
            <a:ext cx="11467016" cy="12810940"/>
          </a:xfrm>
          <a:prstGeom prst="horizontalScroll">
            <a:avLst/>
          </a:prstGeom>
          <a:solidFill>
            <a:srgbClr val="F1B187">
              <a:alpha val="7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400" dirty="0">
                <a:solidFill>
                  <a:srgbClr val="002060"/>
                </a:solidFill>
              </a:rPr>
              <a:t>يا رَبَّ،</a:t>
            </a:r>
            <a:br>
              <a:rPr lang="ar-LB" sz="5400" dirty="0">
                <a:solidFill>
                  <a:srgbClr val="002060"/>
                </a:solidFill>
              </a:rPr>
            </a:br>
            <a:r>
              <a:rPr lang="ar-LB" sz="5400" dirty="0">
                <a:solidFill>
                  <a:srgbClr val="002060"/>
                </a:solidFill>
              </a:rPr>
              <a:t>تَوَكَّلْنَا عَلَيْكَ فَلا نَخزَى أَبَدًا،</a:t>
            </a:r>
            <a:br>
              <a:rPr lang="ar-LB" sz="5400" dirty="0">
                <a:solidFill>
                  <a:srgbClr val="002060"/>
                </a:solidFill>
              </a:rPr>
            </a:br>
            <a:r>
              <a:rPr lang="ar-LB" sz="5400" dirty="0">
                <a:solidFill>
                  <a:srgbClr val="002060"/>
                </a:solidFill>
              </a:rPr>
              <a:t>اِجعَلْنا فُقَراءَ بِالرّوحِ، أَغنِياءَ بِالمَحبَّةِ،</a:t>
            </a:r>
            <a:br>
              <a:rPr lang="ar-LB" sz="5400" dirty="0">
                <a:solidFill>
                  <a:srgbClr val="002060"/>
                </a:solidFill>
              </a:rPr>
            </a:br>
            <a:r>
              <a:rPr lang="ar-LB" sz="5400" dirty="0">
                <a:solidFill>
                  <a:srgbClr val="002060"/>
                </a:solidFill>
              </a:rPr>
              <a:t>نَزرَعُ الرَّجاءَ حَيثُ يَسودُ اليَأسُ،</a:t>
            </a:r>
            <a:br>
              <a:rPr lang="ar-LB" sz="5400" dirty="0">
                <a:solidFill>
                  <a:srgbClr val="002060"/>
                </a:solidFill>
              </a:rPr>
            </a:br>
            <a:r>
              <a:rPr lang="ar-LB" sz="5400" dirty="0">
                <a:solidFill>
                  <a:srgbClr val="002060"/>
                </a:solidFill>
              </a:rPr>
              <a:t>وَنَكونُ نُورًا لِمَن يَعيشُ فِي الظُّلمَةِ.</a:t>
            </a:r>
            <a:br>
              <a:rPr lang="ar-LB" sz="5400" dirty="0">
                <a:solidFill>
                  <a:srgbClr val="002060"/>
                </a:solidFill>
              </a:rPr>
            </a:br>
            <a:r>
              <a:rPr lang="ar-LB" sz="5400" dirty="0">
                <a:solidFill>
                  <a:srgbClr val="002060"/>
                </a:solidFill>
              </a:rPr>
              <a:t>ساعِدنا أَن نُحارِبَ الفَقرَ بِالكَرامَةِ،</a:t>
            </a:r>
            <a:br>
              <a:rPr lang="ar-LB" sz="5400" dirty="0">
                <a:solidFill>
                  <a:srgbClr val="002060"/>
                </a:solidFill>
              </a:rPr>
            </a:br>
            <a:r>
              <a:rPr lang="ar-LB" sz="5400" dirty="0">
                <a:solidFill>
                  <a:srgbClr val="002060"/>
                </a:solidFill>
              </a:rPr>
              <a:t>وَالأَنانيَّةَ بِالمُشارَكَةِ،</a:t>
            </a:r>
            <a:br>
              <a:rPr lang="ar-LB" sz="5400" dirty="0">
                <a:solidFill>
                  <a:srgbClr val="002060"/>
                </a:solidFill>
              </a:rPr>
            </a:br>
            <a:r>
              <a:rPr lang="ar-LB" sz="5400" dirty="0">
                <a:solidFill>
                  <a:srgbClr val="002060"/>
                </a:solidFill>
              </a:rPr>
              <a:t>وَاللَّامُبالاةَ بِالمَحبَّةِ.</a:t>
            </a:r>
            <a:br>
              <a:rPr lang="ar-LB" sz="5400" dirty="0">
                <a:solidFill>
                  <a:srgbClr val="002060"/>
                </a:solidFill>
              </a:rPr>
            </a:br>
            <a:r>
              <a:rPr lang="ar-LB" sz="5400" dirty="0">
                <a:solidFill>
                  <a:srgbClr val="002060"/>
                </a:solidFill>
              </a:rPr>
              <a:t>آمين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6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" r="50205"/>
          <a:stretch/>
        </p:blipFill>
        <p:spPr>
          <a:xfrm>
            <a:off x="0" y="0"/>
            <a:ext cx="21945600" cy="1691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433498">
            <a:off x="10907488" y="609601"/>
            <a:ext cx="6008912" cy="217613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 rtl="1"/>
            <a:r>
              <a:rPr lang="ar-LB" sz="5000" b="1" dirty="0"/>
              <a:t>مقدّمة</a:t>
            </a:r>
            <a:r>
              <a:rPr lang="ar-LB" sz="5000" dirty="0"/>
              <a:t> </a:t>
            </a:r>
          </a:p>
          <a:p>
            <a:pPr marL="0" indent="0" algn="ctr" rtl="1">
              <a:buNone/>
            </a:pPr>
            <a:r>
              <a:rPr lang="ar-LB" sz="5000" dirty="0"/>
              <a:t>المعلّم/ المعلّمة</a:t>
            </a:r>
            <a:endParaRPr lang="en-US" sz="50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733800" y="5829300"/>
            <a:ext cx="14706600" cy="10058400"/>
          </a:xfrm>
          <a:prstGeom prst="wedgeRoundRectCallout">
            <a:avLst>
              <a:gd name="adj1" fmla="val -49764"/>
              <a:gd name="adj2" fmla="val -67783"/>
              <a:gd name="adj3" fmla="val 16667"/>
            </a:avLst>
          </a:prstGeom>
          <a:solidFill>
            <a:srgbClr val="0070C0">
              <a:alpha val="5098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LB" sz="4800" dirty="0">
                <a:solidFill>
                  <a:srgbClr val="FFFF00"/>
                </a:solidFill>
              </a:rPr>
              <a:t>نَلتَقي اليَومَ مَعَ شَبيبَةِ العالَمِ لِلاِحتِفالِ بِاليَومِ العالَميِّ التّاسِعِ لِلفُقَراءِ.</a:t>
            </a:r>
            <a:br>
              <a:rPr lang="ar-LB" sz="4800" dirty="0">
                <a:solidFill>
                  <a:srgbClr val="FFFF00"/>
                </a:solidFill>
              </a:rPr>
            </a:br>
            <a:r>
              <a:rPr lang="ar-LB" sz="4800" dirty="0">
                <a:solidFill>
                  <a:srgbClr val="FFFF00"/>
                </a:solidFill>
              </a:rPr>
              <a:t>هذَا اليَومُ لَيسَ لِلبُكاءِ عَلَى الفَقرِ، بَل لِنَكتَشِفَ أَنَّ </a:t>
            </a:r>
            <a:r>
              <a:rPr lang="ar-LB" sz="4800" b="1" dirty="0">
                <a:solidFill>
                  <a:srgbClr val="FFFF00"/>
                </a:solidFill>
              </a:rPr>
              <a:t>الرَّجاءَ يُولَدُ مِنَ المُشارَكَةِ.</a:t>
            </a:r>
            <a:br>
              <a:rPr lang="ar-LB" sz="4800" dirty="0">
                <a:solidFill>
                  <a:srgbClr val="FFFF00"/>
                </a:solidFill>
              </a:rPr>
            </a:br>
            <a:r>
              <a:rPr lang="ar-LB" sz="4800" dirty="0">
                <a:solidFill>
                  <a:srgbClr val="FFFF00"/>
                </a:solidFill>
              </a:rPr>
              <a:t>شِعارُنا: </a:t>
            </a:r>
            <a:r>
              <a:rPr lang="ar-LB" sz="4800" b="1" dirty="0">
                <a:solidFill>
                  <a:srgbClr val="FFFF00"/>
                </a:solidFill>
              </a:rPr>
              <a:t>«أَنتَ رَجائي»</a:t>
            </a:r>
            <a:r>
              <a:rPr lang="ar-LB" sz="4800" dirty="0">
                <a:solidFill>
                  <a:srgbClr val="FFFF00"/>
                </a:solidFill>
              </a:rPr>
              <a:t>، </a:t>
            </a:r>
          </a:p>
          <a:p>
            <a:pPr algn="ctr" rtl="1"/>
            <a:r>
              <a:rPr lang="ar-LB" sz="4800" dirty="0">
                <a:solidFill>
                  <a:srgbClr val="FFFF00"/>
                </a:solidFill>
              </a:rPr>
              <a:t>وَالآيَةُ المُرافِقَةُ تَقولُ:</a:t>
            </a:r>
            <a:br>
              <a:rPr lang="ar-LB" sz="4800" dirty="0">
                <a:solidFill>
                  <a:srgbClr val="FFFF00"/>
                </a:solidFill>
              </a:rPr>
            </a:br>
            <a:r>
              <a:rPr lang="ar-LB" sz="4800" b="1" dirty="0">
                <a:solidFill>
                  <a:srgbClr val="FFFF00"/>
                </a:solidFill>
              </a:rPr>
              <a:t>«تَوَكَّلْتُ عَلَيْكَ، يا رَبُّ، فَلا أَخزَى إِلى الأَبَدِ.»</a:t>
            </a:r>
            <a:br>
              <a:rPr lang="ar-LB" sz="4800" dirty="0">
                <a:solidFill>
                  <a:srgbClr val="FFFF00"/>
                </a:solidFill>
              </a:rPr>
            </a:br>
            <a:r>
              <a:rPr lang="ar-LB" sz="4800" dirty="0">
                <a:solidFill>
                  <a:srgbClr val="FFFF00"/>
                </a:solidFill>
              </a:rPr>
              <a:t>الفَقرُ المادِّيُّ أَوِ الرّوحِيُّ يُمكِنُ أَن يَلمِسَ كُلَّ إِنسانٍ، وَلَكِنَّ اللهَ يَدعُونَا أَن نُحارِبَ اليَأسَ بِالثِّقَةِ، وَالأَنانيَّةَ بِالمُشارَكَةِ.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خرتي هو و خلاصي - جوقة شبيبة مار الياس أنطلياس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304799"/>
            <a:ext cx="22250400" cy="16764000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 rot="433498">
            <a:off x="10907488" y="609601"/>
            <a:ext cx="6008912" cy="21761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371475" indent="-371475" algn="l" defTabSz="594360" rtl="0" eaLnBrk="1" latinLnBrk="0" hangingPunct="1">
              <a:spcBef>
                <a:spcPct val="20000"/>
              </a:spcBef>
              <a:spcAft>
                <a:spcPts val="7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965835" indent="-371475" algn="l" defTabSz="594360" rtl="0" eaLnBrk="1" latinLnBrk="0" hangingPunct="1">
              <a:spcBef>
                <a:spcPct val="20000"/>
              </a:spcBef>
              <a:spcAft>
                <a:spcPts val="7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34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560195" indent="-371475" algn="l" defTabSz="594360" rtl="0" eaLnBrk="1" latinLnBrk="0" hangingPunct="1">
              <a:spcBef>
                <a:spcPct val="20000"/>
              </a:spcBef>
              <a:spcAft>
                <a:spcPts val="7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8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2005965" indent="-222885" algn="l" defTabSz="594360" rtl="0" eaLnBrk="1" latinLnBrk="0" hangingPunct="1">
              <a:spcBef>
                <a:spcPct val="20000"/>
              </a:spcBef>
              <a:spcAft>
                <a:spcPts val="7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2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600325" indent="-222885" algn="l" defTabSz="594360" rtl="0" eaLnBrk="1" latinLnBrk="0" hangingPunct="1">
              <a:spcBef>
                <a:spcPct val="20000"/>
              </a:spcBef>
              <a:spcAft>
                <a:spcPts val="7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2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3268980" indent="-297180" algn="l" defTabSz="594360" rtl="0" eaLnBrk="1" latinLnBrk="0" hangingPunct="1">
              <a:spcBef>
                <a:spcPct val="20000"/>
              </a:spcBef>
              <a:spcAft>
                <a:spcPts val="7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2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863340" indent="-297180" algn="l" defTabSz="594360" rtl="0" eaLnBrk="1" latinLnBrk="0" hangingPunct="1">
              <a:spcBef>
                <a:spcPct val="20000"/>
              </a:spcBef>
              <a:spcAft>
                <a:spcPts val="7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2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4457700" indent="-297180" algn="l" defTabSz="594360" rtl="0" eaLnBrk="1" latinLnBrk="0" hangingPunct="1">
              <a:spcBef>
                <a:spcPct val="20000"/>
              </a:spcBef>
              <a:spcAft>
                <a:spcPts val="7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2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5052060" indent="-297180" algn="l" defTabSz="594360" rtl="0" eaLnBrk="1" latinLnBrk="0" hangingPunct="1">
              <a:spcBef>
                <a:spcPct val="20000"/>
              </a:spcBef>
              <a:spcAft>
                <a:spcPts val="78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2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LB" sz="5000" b="1" dirty="0"/>
              <a:t>ترنيمة صخرتي هو ورجائي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8506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18097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78943">
            <a:off x="8806240" y="1329645"/>
            <a:ext cx="8054196" cy="1707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5000" b="1" dirty="0"/>
              <a:t>نشاط تمهيدي:</a:t>
            </a:r>
          </a:p>
          <a:p>
            <a:pPr algn="ctr"/>
            <a:r>
              <a:rPr lang="ar-LB" sz="5000" b="1" dirty="0"/>
              <a:t> </a:t>
            </a:r>
            <a:r>
              <a:rPr lang="ar-LB" sz="5400" b="1" dirty="0"/>
              <a:t>“وجوه الفقر”</a:t>
            </a:r>
            <a:endParaRPr lang="en-US" sz="50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771900" y="12593764"/>
            <a:ext cx="15735300" cy="3416320"/>
          </a:xfrm>
          <a:prstGeom prst="rect">
            <a:avLst/>
          </a:prstGeom>
          <a:solidFill>
            <a:srgbClr val="F1B187">
              <a:alpha val="61961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LB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يوزّع</a:t>
            </a:r>
            <a:r>
              <a:rPr lang="ar-SA" altLang="en-US" sz="54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 الشَّبابُ إِلى مَجموعاتٍ صَغيرَةٍ </a:t>
            </a:r>
            <a:r>
              <a:rPr lang="ar-SA" altLang="en-US" sz="48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(٣–٤ أَشخاصٍ)</a:t>
            </a:r>
            <a:r>
              <a:rPr lang="en-US" altLang="en-US" sz="48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.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en-US" sz="5400" b="1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يُطلَبُ</a:t>
            </a:r>
            <a:r>
              <a:rPr lang="ar-SA" altLang="en-US" sz="54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 مِن كُلِّ مَجموعَةٍ أَن تَكتُبَ عَلَى وَرَقَةٍ أَنوَاعَ الفَقرِ الّتي </a:t>
            </a:r>
            <a:r>
              <a:rPr lang="ar-LB" altLang="en-US" sz="54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تراها</a:t>
            </a:r>
            <a:r>
              <a:rPr lang="ar-SA" altLang="en-US" sz="54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 فِي حَياتِهِ</a:t>
            </a:r>
            <a:r>
              <a:rPr lang="ar-LB" altLang="en-US" sz="54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ا</a:t>
            </a:r>
            <a:r>
              <a:rPr lang="ar-SA" altLang="en-US" sz="54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 وَمُجتَمَعِهِ</a:t>
            </a:r>
            <a:r>
              <a:rPr lang="ar-LB" altLang="en-US" sz="54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ا</a:t>
            </a:r>
            <a:r>
              <a:rPr lang="ar-SA" altLang="en-US" sz="54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 (فَقرُ المالِ، فَقرُ المَحبَّةِ، فَقرُ الإِصغاءِ، فَقرُ القِيَمِ...)</a:t>
            </a:r>
            <a:r>
              <a:rPr lang="en-US" altLang="en-US" sz="54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8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000"/>
    </mc:Choice>
    <mc:Fallback xmlns="">
      <p:transition advClick="0" advTm="1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24500" y="13410246"/>
            <a:ext cx="10820400" cy="26314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en-US" sz="33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ي</a:t>
            </a:r>
            <a:r>
              <a:rPr lang="ar-LB" altLang="en-US" sz="33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وزّع </a:t>
            </a:r>
            <a:r>
              <a:rPr lang="ar-SA" altLang="en-US" sz="33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 الشباب إلى مجموعات صغيرة (3–4 أشخاص)</a:t>
            </a:r>
            <a:r>
              <a:rPr lang="en-US" altLang="en-US" sz="33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.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altLang="en-US" sz="33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يُطلب من كل مجموعة أن تكت</a:t>
            </a:r>
            <a:r>
              <a:rPr lang="ar-LB" altLang="en-US" sz="33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ُ</a:t>
            </a:r>
            <a:r>
              <a:rPr lang="ar-SA" altLang="en-US" sz="33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ب على ورقة أنواع الفقر التي يرونها في حياتهم ومجتمعهم (فقر المال، فقر المحبة، فقر الإصغاء، فقر القيم...)</a:t>
            </a:r>
            <a:r>
              <a:rPr lang="en-US" altLang="en-US" sz="3300" dirty="0">
                <a:solidFill>
                  <a:schemeClr val="bg1"/>
                </a:solidFill>
                <a:latin typeface="Arial" panose="020B0604020202020204" pitchFamily="34" charset="0"/>
                <a:cs typeface="+mj-cs"/>
              </a:rPr>
              <a:t>.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3300" dirty="0">
              <a:solidFill>
                <a:schemeClr val="bg1"/>
              </a:solidFill>
              <a:latin typeface="Arial" panose="020B0604020202020204" pitchFamily="34" charset="0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26600" cy="1744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29300" y="685801"/>
            <a:ext cx="10515600" cy="28623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LB" sz="6000" dirty="0">
                <a:solidFill>
                  <a:schemeClr val="bg1"/>
                </a:solidFill>
              </a:rPr>
              <a:t>تعلَّقُ الأَوراقُ عَلَى الحائِطِ أو على أيّ لوحٍ لِتُكوِّنَ لَوحَةً كَبيرةً بِعنوانِ: </a:t>
            </a:r>
          </a:p>
          <a:p>
            <a:pPr algn="ctr"/>
            <a:r>
              <a:rPr lang="ar-LB" sz="6000" b="1" dirty="0">
                <a:solidFill>
                  <a:schemeClr val="bg1"/>
                </a:solidFill>
              </a:rPr>
              <a:t>“وُجوهُ الفَقرِ حَولَنا.”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000"/>
    </mc:Choice>
    <mc:Fallback xmlns="">
      <p:transition advClick="0" advTm="1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45955" cy="16802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78943">
            <a:off x="9360196" y="691313"/>
            <a:ext cx="6022562" cy="17078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5400" b="1" dirty="0"/>
              <a:t>نقاشٌ سريع</a:t>
            </a:r>
            <a:endParaRPr lang="en-US" sz="5000" b="1" dirty="0"/>
          </a:p>
        </p:txBody>
      </p:sp>
      <p:sp>
        <p:nvSpPr>
          <p:cNvPr id="7" name="Rounded Rectangle 6"/>
          <p:cNvSpPr/>
          <p:nvPr/>
        </p:nvSpPr>
        <p:spPr>
          <a:xfrm rot="643292">
            <a:off x="6001772" y="2547336"/>
            <a:ext cx="10942866" cy="1809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/>
              <a:t>مَا هُوَ الفَقرُ الأَخطَرُ اليَومَ؟</a:t>
            </a:r>
          </a:p>
        </p:txBody>
      </p:sp>
    </p:spTree>
    <p:extLst>
      <p:ext uri="{BB962C8B-B14F-4D97-AF65-F5344CB8AC3E}">
        <p14:creationId xmlns:p14="http://schemas.microsoft.com/office/powerpoint/2010/main" val="22735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000"/>
    </mc:Choice>
    <mc:Fallback xmlns="">
      <p:transition advClick="0" advTm="1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5900"/>
            <a:ext cx="22288500" cy="179451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 rot="651103">
            <a:off x="11868149" y="723900"/>
            <a:ext cx="3619500" cy="14097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7000" dirty="0"/>
              <a:t>كِلمة الله </a:t>
            </a:r>
            <a:endParaRPr lang="en-US" sz="7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0668000" y="4114800"/>
            <a:ext cx="6248400" cy="4572000"/>
          </a:xfrm>
          <a:prstGeom prst="wedgeRoundRectCallout">
            <a:avLst>
              <a:gd name="adj1" fmla="val -32191"/>
              <a:gd name="adj2" fmla="val -87768"/>
              <a:gd name="adj3" fmla="val 16667"/>
            </a:avLst>
          </a:prstGeom>
          <a:solidFill>
            <a:srgbClr val="F1B187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LB" sz="5400" dirty="0">
                <a:solidFill>
                  <a:srgbClr val="002060"/>
                </a:solidFill>
              </a:rPr>
              <a:t>قالَ يسوع: </a:t>
            </a:r>
            <a:r>
              <a:rPr lang="ar-LB" sz="5400" b="1" dirty="0">
                <a:solidFill>
                  <a:srgbClr val="002060"/>
                </a:solidFill>
              </a:rPr>
              <a:t>"طوبَى للفقراء بالرّوح، لأنَّ لهم ملكُوت السماوات."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334509">
            <a:off x="6002553" y="12016516"/>
            <a:ext cx="9682371" cy="3384994"/>
          </a:xfrm>
          <a:prstGeom prst="roundRect">
            <a:avLst/>
          </a:prstGeom>
          <a:solidFill>
            <a:srgbClr val="507617">
              <a:alpha val="8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000" dirty="0">
                <a:solidFill>
                  <a:schemeClr val="tx1"/>
                </a:solidFill>
              </a:rPr>
              <a:t>مَاذا يَعني أَن أَكونَ فَقيرًا بِالرّوحِ حَسَبَ إِنجيلِ يَسوعَ؟</a:t>
            </a:r>
          </a:p>
        </p:txBody>
      </p:sp>
    </p:spTree>
    <p:extLst>
      <p:ext uri="{BB962C8B-B14F-4D97-AF65-F5344CB8AC3E}">
        <p14:creationId xmlns:p14="http://schemas.microsoft.com/office/powerpoint/2010/main" val="382336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000"/>
    </mc:Choice>
    <mc:Fallback xmlns="">
      <p:transition advClick="0" advTm="1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0"/>
            <a:ext cx="21945600" cy="1836638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219700" y="8801100"/>
            <a:ext cx="11506200" cy="7924800"/>
          </a:xfrm>
          <a:prstGeom prst="wedgeRoundRectCallout">
            <a:avLst>
              <a:gd name="adj1" fmla="val 28245"/>
              <a:gd name="adj2" fmla="val -70326"/>
              <a:gd name="adj3" fmla="val 16667"/>
            </a:avLst>
          </a:prstGeom>
          <a:solidFill>
            <a:srgbClr val="F1B187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LB" sz="5400" dirty="0">
                <a:solidFill>
                  <a:srgbClr val="002060"/>
                </a:solidFill>
              </a:rPr>
              <a:t>يسوعُ لا يُبارِكُ الفَقرَ المادِّيَّ، بَل يُبارِكُ القُلوبَ المَفتوحَةَ عَلَى اللهِ، غَيرَ المُتَكَبِّرَةِ، الّتي تَعرِفُ أَنَّ كُلَّ شَيءٍ هُوَ نِعمَةٌ وهِبة مَجّانِيَّة مِن الله.</a:t>
            </a:r>
            <a:br>
              <a:rPr lang="ar-LB" sz="5400" dirty="0">
                <a:solidFill>
                  <a:srgbClr val="002060"/>
                </a:solidFill>
              </a:rPr>
            </a:br>
            <a:r>
              <a:rPr lang="ar-LB" sz="5400" dirty="0">
                <a:solidFill>
                  <a:srgbClr val="002060"/>
                </a:solidFill>
              </a:rPr>
              <a:t>الفَقيرُ بِالرّوحِ هُوَ الّذي لا يَعتَمِدُ عَلَى ذاتِهِ فَقَط، بَل عَلَى اللهِ، وَيَثِقُ بِهِ قائلًا:</a:t>
            </a:r>
            <a:br>
              <a:rPr lang="ar-LB" sz="5400" dirty="0">
                <a:solidFill>
                  <a:srgbClr val="002060"/>
                </a:solidFill>
              </a:rPr>
            </a:br>
            <a:r>
              <a:rPr lang="ar-LB" sz="5400" b="1" dirty="0">
                <a:solidFill>
                  <a:srgbClr val="002060"/>
                </a:solidFill>
              </a:rPr>
              <a:t>«تَوَكَّلْتُ عَلَيْكَ، يا رَبُّ، فَلا أَخزَى إِلى الأَبَدِ.»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558739">
            <a:off x="5375756" y="2913787"/>
            <a:ext cx="11194090" cy="1754326"/>
          </a:xfrm>
          <a:prstGeom prst="rect">
            <a:avLst/>
          </a:prstGeom>
          <a:solidFill>
            <a:srgbClr val="0070C0">
              <a:alpha val="69804"/>
            </a:srgbClr>
          </a:solidFill>
        </p:spPr>
        <p:txBody>
          <a:bodyPr wrap="none">
            <a:spAutoFit/>
          </a:bodyPr>
          <a:lstStyle/>
          <a:p>
            <a:pPr algn="ctr" rtl="1"/>
            <a:r>
              <a:rPr lang="ar-LB" sz="5400" b="1" dirty="0"/>
              <a:t>صمت ثمّ إصغاء الى بعض الإجابات </a:t>
            </a:r>
          </a:p>
          <a:p>
            <a:pPr algn="ctr" rtl="1"/>
            <a:r>
              <a:rPr lang="ar-LB" sz="5400" b="1" dirty="0"/>
              <a:t>ثمّ شرح</a:t>
            </a:r>
          </a:p>
        </p:txBody>
      </p:sp>
    </p:spTree>
    <p:extLst>
      <p:ext uri="{BB962C8B-B14F-4D97-AF65-F5344CB8AC3E}">
        <p14:creationId xmlns:p14="http://schemas.microsoft.com/office/powerpoint/2010/main" val="211190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45600" cy="17792700"/>
          </a:xfrm>
        </p:spPr>
      </p:pic>
      <p:sp>
        <p:nvSpPr>
          <p:cNvPr id="4" name="Flowchart: Process 3"/>
          <p:cNvSpPr/>
          <p:nvPr/>
        </p:nvSpPr>
        <p:spPr>
          <a:xfrm rot="344709">
            <a:off x="8143088" y="1475281"/>
            <a:ext cx="6018915" cy="28182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6600" dirty="0"/>
              <a:t>نَّشاط عَمَلِيّ</a:t>
            </a:r>
          </a:p>
          <a:p>
            <a:pPr algn="ctr"/>
            <a:r>
              <a:rPr lang="ar-LB" sz="6600" dirty="0"/>
              <a:t>“</a:t>
            </a:r>
            <a:r>
              <a:rPr lang="ar-LB" sz="6600" dirty="0">
                <a:solidFill>
                  <a:srgbClr val="FFFF00"/>
                </a:solidFill>
              </a:rPr>
              <a:t>جِدارُ الرَّجاءِ”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1445871">
            <a:off x="5462638" y="4313289"/>
            <a:ext cx="11379817" cy="3554819"/>
          </a:xfrm>
          <a:prstGeom prst="rect">
            <a:avLst/>
          </a:prstGeom>
          <a:solidFill>
            <a:srgbClr val="F6CBAF">
              <a:alpha val="80000"/>
            </a:srgbClr>
          </a:solidFill>
        </p:spPr>
        <p:txBody>
          <a:bodyPr wrap="square" anchor="ctr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LB" sz="5000" dirty="0">
                <a:solidFill>
                  <a:srgbClr val="002060"/>
                </a:solidFill>
              </a:rPr>
              <a:t>يُحضَّرُ لَوحٌ كَبيرٌ أَو كَرتونَةٌ تُمثِّلُ “جِدارًا رَمزيًّا”.</a:t>
            </a:r>
            <a:br>
              <a:rPr lang="ar-LB" sz="5000" dirty="0">
                <a:solidFill>
                  <a:srgbClr val="002060"/>
                </a:solidFill>
              </a:rPr>
            </a:br>
            <a:r>
              <a:rPr lang="ar-LB" sz="5000" dirty="0">
                <a:solidFill>
                  <a:srgbClr val="002060"/>
                </a:solidFill>
              </a:rPr>
              <a:t>يُعطَى لِكُلِّ شابٍّ وَرَقَةٌ</a:t>
            </a:r>
          </a:p>
          <a:p>
            <a:pPr algn="ctr" rtl="1">
              <a:lnSpc>
                <a:spcPct val="150000"/>
              </a:lnSpc>
            </a:pPr>
            <a:r>
              <a:rPr lang="ar-LB" sz="5000" dirty="0">
                <a:solidFill>
                  <a:srgbClr val="002060"/>
                </a:solidFill>
              </a:rPr>
              <a:t> بِشَكلِ “حَجَرٍ” أَو “لَبِنَةٍ”.</a:t>
            </a:r>
            <a:endParaRPr lang="en-US" sz="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079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2849</TotalTime>
  <Words>465</Words>
  <Application>Microsoft Office PowerPoint</Application>
  <PresentationFormat>Custom</PresentationFormat>
  <Paragraphs>42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هل تعلم</dc:title>
  <dc:creator>Admin;Michel.Haddad@NDJ.EDU.LB</dc:creator>
  <cp:lastModifiedBy>Michel Haddad</cp:lastModifiedBy>
  <cp:revision>285</cp:revision>
  <dcterms:created xsi:type="dcterms:W3CDTF">2024-02-05T07:36:30Z</dcterms:created>
  <dcterms:modified xsi:type="dcterms:W3CDTF">2025-11-14T13:50:04Z</dcterms:modified>
</cp:coreProperties>
</file>