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761" r:id="rId1"/>
  </p:sldMasterIdLst>
  <p:notesMasterIdLst>
    <p:notesMasterId r:id="rId6"/>
  </p:notesMasterIdLst>
  <p:sldIdLst>
    <p:sldId id="472" r:id="rId2"/>
    <p:sldId id="256" r:id="rId3"/>
    <p:sldId id="477" r:id="rId4"/>
    <p:sldId id="316" r:id="rId5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Harmattan" panose="020B0604020202090204" charset="-78"/>
      <p:regular r:id="rId15"/>
      <p:bold r:id="rId16"/>
    </p:embeddedFont>
    <p:embeddedFont>
      <p:font typeface="Tahoma" panose="020B0604030504040204" pitchFamily="34" charset="0"/>
      <p:regular r:id="rId17"/>
      <p:bold r:id="rId18"/>
    </p:embeddedFont>
    <p:embeddedFont>
      <p:font typeface="Wingdings 3" panose="05040102010807070707" pitchFamily="18" charset="2"/>
      <p:regular r:id="rId19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95335C80-CE77-4565-9C48-60A9AB05FE5A}">
          <p14:sldIdLst>
            <p14:sldId id="472"/>
            <p14:sldId id="256"/>
            <p14:sldId id="477"/>
          </p14:sldIdLst>
        </p14:section>
        <p14:section name="تعليمات الاستخدام" id="{9834D9FB-4BF2-4BB3-BBD0-A0B5A3C65A15}">
          <p14:sldIdLst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5723"/>
    <a:srgbClr val="1A1206"/>
    <a:srgbClr val="E97100"/>
    <a:srgbClr val="3A322F"/>
    <a:srgbClr val="3A3B37"/>
    <a:srgbClr val="253558"/>
    <a:srgbClr val="9DBECB"/>
    <a:srgbClr val="064F6F"/>
    <a:srgbClr val="0CABFD"/>
    <a:srgbClr val="F4A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EEC14A-8C7C-44F0-ACF3-E3C7E7D83AAF}" v="53" dt="2025-10-20T11:07:14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64"/>
      </p:cViewPr>
      <p:guideLst>
        <p:guide orient="horz" pos="2160"/>
        <p:guide pos="3840"/>
        <p:guide pos="1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tableStyles" Target="tableStyle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4995BD4A-8830-429B-84F5-6FF355D3B2B7}"/>
    <pc:docChg chg="undo custSel modSld modShowInfo">
      <pc:chgData name="Hasan Selim" userId="84cd2103f36ef0dc" providerId="LiveId" clId="{4995BD4A-8830-429B-84F5-6FF355D3B2B7}" dt="2024-04-27T13:57:48.111" v="51" actId="1076"/>
      <pc:docMkLst>
        <pc:docMk/>
      </pc:docMkLst>
      <pc:sldChg chg="addSp modSp mod modAnim">
        <pc:chgData name="Hasan Selim" userId="84cd2103f36ef0dc" providerId="LiveId" clId="{4995BD4A-8830-429B-84F5-6FF355D3B2B7}" dt="2024-04-27T13:55:21.384" v="47" actId="1076"/>
        <pc:sldMkLst>
          <pc:docMk/>
          <pc:sldMk cId="1510783904" sldId="256"/>
        </pc:sldMkLst>
      </pc:sldChg>
      <pc:sldChg chg="modAnim">
        <pc:chgData name="Hasan Selim" userId="84cd2103f36ef0dc" providerId="LiveId" clId="{4995BD4A-8830-429B-84F5-6FF355D3B2B7}" dt="2024-04-27T13:51:21.259" v="39"/>
        <pc:sldMkLst>
          <pc:docMk/>
          <pc:sldMk cId="1487315265" sldId="316"/>
        </pc:sldMkLst>
      </pc:sldChg>
      <pc:sldChg chg="modSp mod">
        <pc:chgData name="Hasan Selim" userId="84cd2103f36ef0dc" providerId="LiveId" clId="{4995BD4A-8830-429B-84F5-6FF355D3B2B7}" dt="2024-04-27T13:57:48.111" v="51" actId="1076"/>
        <pc:sldMkLst>
          <pc:docMk/>
          <pc:sldMk cId="3644741614" sldId="476"/>
        </pc:sldMkLst>
      </pc:sldChg>
    </pc:docChg>
  </pc:docChgLst>
  <pc:docChgLst>
    <pc:chgData name="Hasan Selim" userId="84cd2103f36ef0dc" providerId="LiveId" clId="{C283BBBC-4F7C-4ADF-97D0-7DD49807FD97}"/>
    <pc:docChg chg="custSel modSld">
      <pc:chgData name="Hasan Selim" userId="84cd2103f36ef0dc" providerId="LiveId" clId="{C283BBBC-4F7C-4ADF-97D0-7DD49807FD97}" dt="2024-07-07T13:18:04.271" v="1"/>
      <pc:docMkLst>
        <pc:docMk/>
      </pc:docMkLst>
      <pc:sldChg chg="addSp delSp modSp mod delAnim modAnim">
        <pc:chgData name="Hasan Selim" userId="84cd2103f36ef0dc" providerId="LiveId" clId="{C283BBBC-4F7C-4ADF-97D0-7DD49807FD97}" dt="2024-07-07T13:18:04.271" v="1"/>
        <pc:sldMkLst>
          <pc:docMk/>
          <pc:sldMk cId="3273676349" sldId="472"/>
        </pc:sldMkLst>
      </pc:sldChg>
    </pc:docChg>
  </pc:docChgLst>
  <pc:docChgLst>
    <pc:chgData name="Hasan Selim" userId="84cd2103f36ef0dc" providerId="LiveId" clId="{6ED845BA-74CA-4F74-9AC4-C2ED4D184EBF}"/>
    <pc:docChg chg="undo custSel modSld">
      <pc:chgData name="Hasan Selim" userId="84cd2103f36ef0dc" providerId="LiveId" clId="{6ED845BA-74CA-4F74-9AC4-C2ED4D184EBF}" dt="2025-10-20T11:07:54.716" v="253" actId="20577"/>
      <pc:docMkLst>
        <pc:docMk/>
      </pc:docMkLst>
      <pc:sldChg chg="addSp delSp modSp mod modAnim">
        <pc:chgData name="Hasan Selim" userId="84cd2103f36ef0dc" providerId="LiveId" clId="{6ED845BA-74CA-4F74-9AC4-C2ED4D184EBF}" dt="2025-10-20T10:51:54.731" v="82" actId="21"/>
        <pc:sldMkLst>
          <pc:docMk/>
          <pc:sldMk cId="1510783904" sldId="256"/>
        </pc:sldMkLst>
        <pc:picChg chg="add del mod">
          <ac:chgData name="Hasan Selim" userId="84cd2103f36ef0dc" providerId="LiveId" clId="{6ED845BA-74CA-4F74-9AC4-C2ED4D184EBF}" dt="2025-10-20T10:51:54.731" v="82" actId="21"/>
          <ac:picMkLst>
            <pc:docMk/>
            <pc:sldMk cId="1510783904" sldId="256"/>
            <ac:picMk id="3" creationId="{37FCB947-898F-7335-695F-AA9D6703DAC0}"/>
          </ac:picMkLst>
        </pc:picChg>
        <pc:picChg chg="add del mod modCrop">
          <ac:chgData name="Hasan Selim" userId="84cd2103f36ef0dc" providerId="LiveId" clId="{6ED845BA-74CA-4F74-9AC4-C2ED4D184EBF}" dt="2025-10-20T08:50:44.980" v="36" actId="478"/>
          <ac:picMkLst>
            <pc:docMk/>
            <pc:sldMk cId="1510783904" sldId="256"/>
            <ac:picMk id="3" creationId="{5A87C054-332C-509C-9546-7A062FC9CDC2}"/>
          </ac:picMkLst>
        </pc:picChg>
        <pc:picChg chg="add del mod">
          <ac:chgData name="Hasan Selim" userId="84cd2103f36ef0dc" providerId="LiveId" clId="{6ED845BA-74CA-4F74-9AC4-C2ED4D184EBF}" dt="2025-10-20T08:50:19.151" v="28" actId="478"/>
          <ac:picMkLst>
            <pc:docMk/>
            <pc:sldMk cId="1510783904" sldId="256"/>
            <ac:picMk id="30" creationId="{14E7B5A0-553C-330A-A61C-E6E955D03D28}"/>
          </ac:picMkLst>
        </pc:picChg>
        <pc:picChg chg="add del mod modCrop">
          <ac:chgData name="Hasan Selim" userId="84cd2103f36ef0dc" providerId="LiveId" clId="{6ED845BA-74CA-4F74-9AC4-C2ED4D184EBF}" dt="2025-10-20T09:08:17.443" v="51" actId="478"/>
          <ac:picMkLst>
            <pc:docMk/>
            <pc:sldMk cId="1510783904" sldId="256"/>
            <ac:picMk id="32" creationId="{2D83C1EA-FCEB-BCAA-0DD6-C1990DDC34BF}"/>
          </ac:picMkLst>
        </pc:picChg>
        <pc:picChg chg="add del mod">
          <ac:chgData name="Hasan Selim" userId="84cd2103f36ef0dc" providerId="LiveId" clId="{6ED845BA-74CA-4F74-9AC4-C2ED4D184EBF}" dt="2025-10-20T08:54:51.894" v="42" actId="478"/>
          <ac:picMkLst>
            <pc:docMk/>
            <pc:sldMk cId="1510783904" sldId="256"/>
            <ac:picMk id="34" creationId="{7E9E08E2-248D-7F15-5F8D-319D1F69F85E}"/>
          </ac:picMkLst>
        </pc:picChg>
        <pc:picChg chg="mod">
          <ac:chgData name="Hasan Selim" userId="84cd2103f36ef0dc" providerId="LiveId" clId="{6ED845BA-74CA-4F74-9AC4-C2ED4D184EBF}" dt="2025-10-20T09:11:27.452" v="53" actId="14826"/>
          <ac:picMkLst>
            <pc:docMk/>
            <pc:sldMk cId="1510783904" sldId="256"/>
            <ac:picMk id="36" creationId="{390BE473-BCEE-27CF-FB3C-13275EFA6328}"/>
          </ac:picMkLst>
        </pc:picChg>
        <pc:picChg chg="add del mod">
          <ac:chgData name="Hasan Selim" userId="84cd2103f36ef0dc" providerId="LiveId" clId="{6ED845BA-74CA-4F74-9AC4-C2ED4D184EBF}" dt="2025-10-20T08:55:12.158" v="49" actId="478"/>
          <ac:picMkLst>
            <pc:docMk/>
            <pc:sldMk cId="1510783904" sldId="256"/>
            <ac:picMk id="37" creationId="{EF683FDA-4767-7BF8-D378-4C7FEB91504A}"/>
          </ac:picMkLst>
        </pc:picChg>
        <pc:picChg chg="mod modCrop">
          <ac:chgData name="Hasan Selim" userId="84cd2103f36ef0dc" providerId="LiveId" clId="{6ED845BA-74CA-4F74-9AC4-C2ED4D184EBF}" dt="2025-10-19T21:36:21.508" v="1" actId="18131"/>
          <ac:picMkLst>
            <pc:docMk/>
            <pc:sldMk cId="1510783904" sldId="256"/>
            <ac:picMk id="114" creationId="{8254D245-A694-B438-B4C5-38CDEB58B8B2}"/>
          </ac:picMkLst>
        </pc:picChg>
      </pc:sldChg>
      <pc:sldChg chg="addSp delSp modSp mod">
        <pc:chgData name="Hasan Selim" userId="84cd2103f36ef0dc" providerId="LiveId" clId="{6ED845BA-74CA-4F74-9AC4-C2ED4D184EBF}" dt="2025-10-20T11:07:54.716" v="253" actId="20577"/>
        <pc:sldMkLst>
          <pc:docMk/>
          <pc:sldMk cId="1487315265" sldId="316"/>
        </pc:sldMkLst>
        <pc:spChg chg="del mod">
          <ac:chgData name="Hasan Selim" userId="84cd2103f36ef0dc" providerId="LiveId" clId="{6ED845BA-74CA-4F74-9AC4-C2ED4D184EBF}" dt="2025-10-20T11:06:59.576" v="240" actId="478"/>
          <ac:spMkLst>
            <pc:docMk/>
            <pc:sldMk cId="1487315265" sldId="316"/>
            <ac:spMk id="6" creationId="{6524EEE4-7152-338A-8283-7CFF7D1AB282}"/>
          </ac:spMkLst>
        </pc:spChg>
        <pc:spChg chg="mod topLvl">
          <ac:chgData name="Hasan Selim" userId="84cd2103f36ef0dc" providerId="LiveId" clId="{6ED845BA-74CA-4F74-9AC4-C2ED4D184EBF}" dt="2025-10-20T11:07:54.716" v="253" actId="20577"/>
          <ac:spMkLst>
            <pc:docMk/>
            <pc:sldMk cId="1487315265" sldId="316"/>
            <ac:spMk id="8" creationId="{F1B3A702-848F-D0F9-8129-BC9B1858C42F}"/>
          </ac:spMkLst>
        </pc:spChg>
        <pc:grpChg chg="add mod">
          <ac:chgData name="Hasan Selim" userId="84cd2103f36ef0dc" providerId="LiveId" clId="{6ED845BA-74CA-4F74-9AC4-C2ED4D184EBF}" dt="2025-10-20T11:07:24.806" v="250" actId="1076"/>
          <ac:grpSpMkLst>
            <pc:docMk/>
            <pc:sldMk cId="1487315265" sldId="316"/>
            <ac:grpSpMk id="3" creationId="{D437BA9C-F94E-6940-B195-E2FC46BF43C9}"/>
          </ac:grpSpMkLst>
        </pc:grpChg>
        <pc:grpChg chg="add del mod">
          <ac:chgData name="Hasan Selim" userId="84cd2103f36ef0dc" providerId="LiveId" clId="{6ED845BA-74CA-4F74-9AC4-C2ED4D184EBF}" dt="2025-10-20T11:06:52.868" v="238" actId="165"/>
          <ac:grpSpMkLst>
            <pc:docMk/>
            <pc:sldMk cId="1487315265" sldId="316"/>
            <ac:grpSpMk id="11" creationId="{7FA4DF11-EF28-E2DB-98D2-54E0B9BB81D8}"/>
          </ac:grpSpMkLst>
        </pc:grpChg>
        <pc:grpChg chg="del">
          <ac:chgData name="Hasan Selim" userId="84cd2103f36ef0dc" providerId="LiveId" clId="{6ED845BA-74CA-4F74-9AC4-C2ED4D184EBF}" dt="2025-10-20T10:46:31.433" v="59" actId="478"/>
          <ac:grpSpMkLst>
            <pc:docMk/>
            <pc:sldMk cId="1487315265" sldId="316"/>
            <ac:grpSpMk id="13" creationId="{07539E3C-FDFB-F347-FBB5-187E5B31C2FA}"/>
          </ac:grpSpMkLst>
        </pc:grpChg>
        <pc:picChg chg="del topLvl">
          <ac:chgData name="Hasan Selim" userId="84cd2103f36ef0dc" providerId="LiveId" clId="{6ED845BA-74CA-4F74-9AC4-C2ED4D184EBF}" dt="2025-10-20T10:46:31.433" v="59" actId="478"/>
          <ac:picMkLst>
            <pc:docMk/>
            <pc:sldMk cId="1487315265" sldId="316"/>
            <ac:picMk id="3" creationId="{B4B10D5F-4DEC-C428-DB96-AB003D1506E0}"/>
          </ac:picMkLst>
        </pc:picChg>
        <pc:picChg chg="add mod topLvl">
          <ac:chgData name="Hasan Selim" userId="84cd2103f36ef0dc" providerId="LiveId" clId="{6ED845BA-74CA-4F74-9AC4-C2ED4D184EBF}" dt="2025-10-20T11:07:30.716" v="251" actId="1076"/>
          <ac:picMkLst>
            <pc:docMk/>
            <pc:sldMk cId="1487315265" sldId="316"/>
            <ac:picMk id="9" creationId="{B1A897D4-9495-80A5-2890-786139902006}"/>
          </ac:picMkLst>
        </pc:picChg>
      </pc:sldChg>
      <pc:sldChg chg="addSp delSp modSp mod delAnim modAnim">
        <pc:chgData name="Hasan Selim" userId="84cd2103f36ef0dc" providerId="LiveId" clId="{6ED845BA-74CA-4F74-9AC4-C2ED4D184EBF}" dt="2025-10-20T10:55:23.586" v="129" actId="688"/>
        <pc:sldMkLst>
          <pc:docMk/>
          <pc:sldMk cId="3273676349" sldId="472"/>
        </pc:sldMkLst>
        <pc:grpChg chg="add mod">
          <ac:chgData name="Hasan Selim" userId="84cd2103f36ef0dc" providerId="LiveId" clId="{6ED845BA-74CA-4F74-9AC4-C2ED4D184EBF}" dt="2025-10-20T10:54:29.145" v="113" actId="164"/>
          <ac:grpSpMkLst>
            <pc:docMk/>
            <pc:sldMk cId="3273676349" sldId="472"/>
            <ac:grpSpMk id="15" creationId="{298B82DD-F84F-D069-4F67-875366E08C2C}"/>
          </ac:grpSpMkLst>
        </pc:grpChg>
        <pc:picChg chg="add mod">
          <ac:chgData name="Hasan Selim" userId="84cd2103f36ef0dc" providerId="LiveId" clId="{6ED845BA-74CA-4F74-9AC4-C2ED4D184EBF}" dt="2025-10-20T10:55:23.586" v="129" actId="688"/>
          <ac:picMkLst>
            <pc:docMk/>
            <pc:sldMk cId="3273676349" sldId="472"/>
            <ac:picMk id="3" creationId="{6D048CA2-B1CB-4EB4-F953-6ACE8FABC6F4}"/>
          </ac:picMkLst>
        </pc:picChg>
        <pc:picChg chg="add del mod">
          <ac:chgData name="Hasan Selim" userId="84cd2103f36ef0dc" providerId="LiveId" clId="{6ED845BA-74CA-4F74-9AC4-C2ED4D184EBF}" dt="2025-10-20T10:54:12.716" v="110" actId="478"/>
          <ac:picMkLst>
            <pc:docMk/>
            <pc:sldMk cId="3273676349" sldId="472"/>
            <ac:picMk id="6" creationId="{4177B441-AF47-B31D-FC53-8EE245AC0DBE}"/>
          </ac:picMkLst>
        </pc:picChg>
        <pc:picChg chg="add del mod">
          <ac:chgData name="Hasan Selim" userId="84cd2103f36ef0dc" providerId="LiveId" clId="{6ED845BA-74CA-4F74-9AC4-C2ED4D184EBF}" dt="2025-10-20T10:54:46.510" v="115" actId="478"/>
          <ac:picMkLst>
            <pc:docMk/>
            <pc:sldMk cId="3273676349" sldId="472"/>
            <ac:picMk id="9" creationId="{B6A106C3-4999-7487-EC4A-7B1BD86CB833}"/>
          </ac:picMkLst>
        </pc:picChg>
        <pc:picChg chg="mod ord">
          <ac:chgData name="Hasan Selim" userId="84cd2103f36ef0dc" providerId="LiveId" clId="{6ED845BA-74CA-4F74-9AC4-C2ED4D184EBF}" dt="2025-10-20T10:55:20.066" v="127" actId="1076"/>
          <ac:picMkLst>
            <pc:docMk/>
            <pc:sldMk cId="3273676349" sldId="472"/>
            <ac:picMk id="10" creationId="{CD7387E5-C1BC-1C5A-AB0D-84AFB4359E8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spPr>
            <a:noFill/>
            <a:ln w="28575" cap="rnd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>
              <a:innerShdw blurRad="114300">
                <a:prstClr val="black"/>
              </a:innerShdw>
            </a:effectLst>
          </c:spPr>
          <c:dPt>
            <c:idx val="0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198B-4167-B1F7-7F6D8D2A8082}"/>
              </c:ext>
            </c:extLst>
          </c:dPt>
          <c:dPt>
            <c:idx val="1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198B-4167-B1F7-7F6D8D2A8082}"/>
              </c:ext>
            </c:extLst>
          </c:dPt>
          <c:dPt>
            <c:idx val="2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198B-4167-B1F7-7F6D8D2A8082}"/>
              </c:ext>
            </c:extLst>
          </c:dPt>
          <c:dPt>
            <c:idx val="3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198B-4167-B1F7-7F6D8D2A8082}"/>
              </c:ext>
            </c:extLst>
          </c:dPt>
          <c:dPt>
            <c:idx val="4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198B-4167-B1F7-7F6D8D2A8082}"/>
              </c:ext>
            </c:extLst>
          </c:dPt>
          <c:dPt>
            <c:idx val="5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198B-4167-B1F7-7F6D8D2A8082}"/>
              </c:ext>
            </c:extLst>
          </c:dPt>
          <c:dPt>
            <c:idx val="6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198B-4167-B1F7-7F6D8D2A8082}"/>
              </c:ext>
            </c:extLst>
          </c:dPt>
          <c:dPt>
            <c:idx val="7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198B-4167-B1F7-7F6D8D2A8082}"/>
              </c:ext>
            </c:extLst>
          </c:dPt>
          <c:cat>
            <c:numRef>
              <c:f>ورقة1!$A$2:$A$9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ورقة1!$B$2:$B$9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98B-4167-B1F7-7F6D8D2A8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المبيعات</c:v>
                </c:pt>
              </c:strCache>
            </c:strRef>
          </c:tx>
          <c:spPr>
            <a:noFill/>
            <a:ln w="28575" cap="rnd">
              <a:solidFill>
                <a:schemeClr val="bg2">
                  <a:lumMod val="25000"/>
                </a:schemeClr>
              </a:solidFill>
              <a:prstDash val="solid"/>
              <a:round/>
            </a:ln>
            <a:effectLst>
              <a:innerShdw blurRad="114300">
                <a:prstClr val="black"/>
              </a:innerShdw>
            </a:effectLst>
          </c:spPr>
          <c:dPt>
            <c:idx val="0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198B-4167-B1F7-7F6D8D2A8082}"/>
              </c:ext>
            </c:extLst>
          </c:dPt>
          <c:dPt>
            <c:idx val="1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198B-4167-B1F7-7F6D8D2A8082}"/>
              </c:ext>
            </c:extLst>
          </c:dPt>
          <c:dPt>
            <c:idx val="2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198B-4167-B1F7-7F6D8D2A8082}"/>
              </c:ext>
            </c:extLst>
          </c:dPt>
          <c:dPt>
            <c:idx val="3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198B-4167-B1F7-7F6D8D2A8082}"/>
              </c:ext>
            </c:extLst>
          </c:dPt>
          <c:dPt>
            <c:idx val="4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198B-4167-B1F7-7F6D8D2A8082}"/>
              </c:ext>
            </c:extLst>
          </c:dPt>
          <c:dPt>
            <c:idx val="5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198B-4167-B1F7-7F6D8D2A8082}"/>
              </c:ext>
            </c:extLst>
          </c:dPt>
          <c:dPt>
            <c:idx val="6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D-198B-4167-B1F7-7F6D8D2A8082}"/>
              </c:ext>
            </c:extLst>
          </c:dPt>
          <c:dPt>
            <c:idx val="7"/>
            <c:bubble3D val="0"/>
            <c:spPr>
              <a:noFill/>
              <a:ln w="28575" cap="rnd">
                <a:solidFill>
                  <a:schemeClr val="bg2">
                    <a:lumMod val="25000"/>
                  </a:schemeClr>
                </a:solidFill>
                <a:prstDash val="solid"/>
                <a:round/>
              </a:ln>
              <a:effectLst>
                <a:innerShdw blurRad="114300">
                  <a:prstClr val="black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F-198B-4167-B1F7-7F6D8D2A8082}"/>
              </c:ext>
            </c:extLst>
          </c:dPt>
          <c:cat>
            <c:numRef>
              <c:f>ورقة1!$A$2:$A$9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ورقة1!$B$2:$B$9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98B-4167-B1F7-7F6D8D2A8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26489A8-F061-4E1B-8250-8F09A1AA2BF4}" type="datetimeFigureOut">
              <a:rPr lang="ar-SA" smtClean="0"/>
              <a:t>14/06/1447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9DFD84C-80A0-4D30-9600-5A49291CA27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098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D8D1-4334-4964-8D2E-D7A9C856A1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0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1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92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6461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9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41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221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96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776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صر نائب للصورة 10">
            <a:extLst>
              <a:ext uri="{FF2B5EF4-FFF2-40B4-BE49-F238E27FC236}">
                <a16:creationId xmlns:a16="http://schemas.microsoft.com/office/drawing/2014/main" id="{FC2F1AD6-FBFB-6F09-A12C-23A0E6D7D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4673" y="3429886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2" name="عنصر نائب للصورة 11">
            <a:extLst>
              <a:ext uri="{FF2B5EF4-FFF2-40B4-BE49-F238E27FC236}">
                <a16:creationId xmlns:a16="http://schemas.microsoft.com/office/drawing/2014/main" id="{893AC8EB-3254-8368-6F6F-AE7EFF11C9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8883043">
            <a:off x="6442555" y="2378143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4F6B20D0-ED5B-E39A-39A9-6CF778C538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5876562" y="1472867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4" name="عنصر نائب للصورة 13">
            <a:extLst>
              <a:ext uri="{FF2B5EF4-FFF2-40B4-BE49-F238E27FC236}">
                <a16:creationId xmlns:a16="http://schemas.microsoft.com/office/drawing/2014/main" id="{54579C22-891C-8D2C-B878-11741F4EF1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5400000" flipH="1">
            <a:off x="4259375" y="1471980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5" name="عنصر نائب للصورة 14">
            <a:extLst>
              <a:ext uri="{FF2B5EF4-FFF2-40B4-BE49-F238E27FC236}">
                <a16:creationId xmlns:a16="http://schemas.microsoft.com/office/drawing/2014/main" id="{C42BEE36-4255-8ADF-7599-A573F1CAAF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716957" flipH="1">
            <a:off x="3679285" y="2378141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6" name="عنصر نائب للصورة 15">
            <a:extLst>
              <a:ext uri="{FF2B5EF4-FFF2-40B4-BE49-F238E27FC236}">
                <a16:creationId xmlns:a16="http://schemas.microsoft.com/office/drawing/2014/main" id="{45DA557C-DC97-2061-678E-652D30D88F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16200000" flipH="1" flipV="1">
            <a:off x="4258721" y="3755853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7" name="عنصر نائب للصورة 16">
            <a:extLst>
              <a:ext uri="{FF2B5EF4-FFF2-40B4-BE49-F238E27FC236}">
                <a16:creationId xmlns:a16="http://schemas.microsoft.com/office/drawing/2014/main" id="{91F3EF50-633E-0C2F-2E1D-8131292A73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3920429" y="3424237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  <p:sp>
        <p:nvSpPr>
          <p:cNvPr id="18" name="عنصر نائب للصورة 17">
            <a:extLst>
              <a:ext uri="{FF2B5EF4-FFF2-40B4-BE49-F238E27FC236}">
                <a16:creationId xmlns:a16="http://schemas.microsoft.com/office/drawing/2014/main" id="{44E50E5E-C827-3C1D-2DEE-D255135E64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5400000" flipV="1">
            <a:off x="5865822" y="3755854"/>
            <a:ext cx="2304510" cy="1626807"/>
          </a:xfrm>
          <a:custGeom>
            <a:avLst/>
            <a:gdLst>
              <a:gd name="connsiteX0" fmla="*/ 0 w 2304510"/>
              <a:gd name="connsiteY0" fmla="*/ 0 h 1626807"/>
              <a:gd name="connsiteX1" fmla="*/ 2304510 w 2304510"/>
              <a:gd name="connsiteY1" fmla="*/ 15843 h 1626807"/>
              <a:gd name="connsiteX2" fmla="*/ 2293406 w 2304510"/>
              <a:gd name="connsiteY2" fmla="*/ 235738 h 1626807"/>
              <a:gd name="connsiteX3" fmla="*/ 1635036 w 2304510"/>
              <a:gd name="connsiteY3" fmla="*/ 1619756 h 1626807"/>
              <a:gd name="connsiteX4" fmla="*/ 1627278 w 2304510"/>
              <a:gd name="connsiteY4" fmla="*/ 1626807 h 162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510" h="1626807">
                <a:moveTo>
                  <a:pt x="0" y="0"/>
                </a:moveTo>
                <a:lnTo>
                  <a:pt x="2304510" y="15843"/>
                </a:lnTo>
                <a:lnTo>
                  <a:pt x="2293406" y="235738"/>
                </a:lnTo>
                <a:cubicBezTo>
                  <a:pt x="2238724" y="774185"/>
                  <a:pt x="1997350" y="1257440"/>
                  <a:pt x="1635036" y="1619756"/>
                </a:cubicBezTo>
                <a:lnTo>
                  <a:pt x="1627278" y="16268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67532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88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15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24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7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3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8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21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audio" Target="../media/audio2.wav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microsoft.com/office/2007/relationships/media" Target="../media/media6.mp3"/><Relationship Id="rId21" Type="http://schemas.openxmlformats.org/officeDocument/2006/relationships/chart" Target="../charts/chart1.xml"/><Relationship Id="rId7" Type="http://schemas.openxmlformats.org/officeDocument/2006/relationships/audio" Target="../media/audio4.wav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microsoft.com/office/2007/relationships/media" Target="../media/media5.mp4"/><Relationship Id="rId16" Type="http://schemas.openxmlformats.org/officeDocument/2006/relationships/image" Target="../media/image15.gif"/><Relationship Id="rId20" Type="http://schemas.openxmlformats.org/officeDocument/2006/relationships/image" Target="../media/image19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gif"/><Relationship Id="rId23" Type="http://schemas.openxmlformats.org/officeDocument/2006/relationships/image" Target="../media/image7.png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6.mp3"/><Relationship Id="rId9" Type="http://schemas.openxmlformats.org/officeDocument/2006/relationships/image" Target="../media/image10.png"/><Relationship Id="rId14" Type="http://schemas.openxmlformats.org/officeDocument/2006/relationships/image" Target="../media/image13.gif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microsoft.com/office/2007/relationships/media" Target="../media/media6.mp3"/><Relationship Id="rId21" Type="http://schemas.openxmlformats.org/officeDocument/2006/relationships/chart" Target="../charts/chart2.xml"/><Relationship Id="rId7" Type="http://schemas.openxmlformats.org/officeDocument/2006/relationships/audio" Target="../media/audio4.wav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microsoft.com/office/2007/relationships/media" Target="../media/media5.mp4"/><Relationship Id="rId16" Type="http://schemas.openxmlformats.org/officeDocument/2006/relationships/image" Target="../media/image15.gif"/><Relationship Id="rId20" Type="http://schemas.openxmlformats.org/officeDocument/2006/relationships/image" Target="../media/image19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gif"/><Relationship Id="rId23" Type="http://schemas.openxmlformats.org/officeDocument/2006/relationships/image" Target="../media/image7.png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6.mp3"/><Relationship Id="rId9" Type="http://schemas.openxmlformats.org/officeDocument/2006/relationships/image" Target="../media/image10.png"/><Relationship Id="rId14" Type="http://schemas.openxmlformats.org/officeDocument/2006/relationships/image" Target="../media/image13.gif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5" Type="http://schemas.openxmlformats.org/officeDocument/2006/relationships/image" Target="../media/image15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زر البدء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EB6610BE-7A69-B143-8BB9-51262559B118}"/>
              </a:ext>
            </a:extLst>
          </p:cNvPr>
          <p:cNvSpPr/>
          <p:nvPr/>
        </p:nvSpPr>
        <p:spPr>
          <a:xfrm>
            <a:off x="3639754" y="5059119"/>
            <a:ext cx="3267841" cy="1382401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4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7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7583964B-9D5C-68AB-83D8-53E36132D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78316" y="-696913"/>
            <a:ext cx="487363" cy="487363"/>
          </a:xfrm>
          <a:prstGeom prst="rect">
            <a:avLst/>
          </a:prstGeom>
        </p:spPr>
      </p:pic>
      <p:pic>
        <p:nvPicPr>
          <p:cNvPr id="5" name="x">
            <a:hlinkClick r:id="" action="ppaction://hlinkshowjump?jump=endshow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71C1700E-F203-966E-A14C-E26A68CC03E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8739" y="38831"/>
            <a:ext cx="288602" cy="299703"/>
          </a:xfrm>
          <a:prstGeom prst="rect">
            <a:avLst/>
          </a:prstGeom>
        </p:spPr>
      </p:pic>
      <p:pic>
        <p:nvPicPr>
          <p:cNvPr id="11" name="zapsplat_scienc_fiction_robot_tiny_take_picture_66795">
            <a:hlinkClick r:id="" action="ppaction://media"/>
            <a:extLst>
              <a:ext uri="{FF2B5EF4-FFF2-40B4-BE49-F238E27FC236}">
                <a16:creationId xmlns:a16="http://schemas.microsoft.com/office/drawing/2014/main" id="{48107770-A28C-FDDC-E559-993A8945F6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3275" y="-784225"/>
            <a:ext cx="609600" cy="609600"/>
          </a:xfrm>
          <a:prstGeom prst="rect">
            <a:avLst/>
          </a:prstGeom>
        </p:spPr>
      </p:pic>
      <p:pic>
        <p:nvPicPr>
          <p:cNvPr id="13" name="zapsplat_science_fiction_robot_drill_small_motor_whirr_action_002_73952">
            <a:hlinkClick r:id="" action="ppaction://media"/>
            <a:extLst>
              <a:ext uri="{FF2B5EF4-FFF2-40B4-BE49-F238E27FC236}">
                <a16:creationId xmlns:a16="http://schemas.microsoft.com/office/drawing/2014/main" id="{28323B42-9073-0977-F46E-818200DDCC0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73675" y="-784225"/>
            <a:ext cx="609600" cy="609600"/>
          </a:xfrm>
          <a:prstGeom prst="rect">
            <a:avLst/>
          </a:prstGeom>
        </p:spPr>
      </p:pic>
      <p:pic>
        <p:nvPicPr>
          <p:cNvPr id="14" name="zapsplat_science_fiction_robot_cute_small_beep_whistle_communication_reaction_001_99989">
            <a:hlinkClick r:id="" action="ppaction://media"/>
            <a:extLst>
              <a:ext uri="{FF2B5EF4-FFF2-40B4-BE49-F238E27FC236}">
                <a16:creationId xmlns:a16="http://schemas.microsoft.com/office/drawing/2014/main" id="{1FE4038A-B01E-6DB6-64B1-B6C1172D2AB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04084" y="-758031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56354" y="389610"/>
            <a:ext cx="11542643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LB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مركز التّربيّة الدينيّة- رهبانية القلبين الأقدسين </a:t>
            </a:r>
          </a:p>
          <a:p>
            <a:pPr algn="ctr"/>
            <a:r>
              <a:rPr lang="ar-LB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يقدّم 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30">
            <a:off x="7437962" y="1293895"/>
            <a:ext cx="4173011" cy="52613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11849" y="2893642"/>
            <a:ext cx="56750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LB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عجلة المفاجآت الميلادية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0001-1001">
            <a:hlinkClick r:id="" action="ppaction://media"/>
            <a:extLst>
              <a:ext uri="{FF2B5EF4-FFF2-40B4-BE49-F238E27FC236}">
                <a16:creationId xmlns:a16="http://schemas.microsoft.com/office/drawing/2014/main" id="{45F40642-A0C9-17B9-8153-B63D566EBA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0" name="frame">
            <a:extLst>
              <a:ext uri="{FF2B5EF4-FFF2-40B4-BE49-F238E27FC236}">
                <a16:creationId xmlns:a16="http://schemas.microsoft.com/office/drawing/2014/main" id="{2562C438-AE51-2D85-CDE1-2D7040EFA546}"/>
              </a:ext>
            </a:extLst>
          </p:cNvPr>
          <p:cNvSpPr/>
          <p:nvPr/>
        </p:nvSpPr>
        <p:spPr>
          <a:xfrm>
            <a:off x="1" y="38831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9" name="x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76463225-228F-9B9C-23BC-5336683943E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8739" y="38831"/>
            <a:ext cx="288602" cy="299703"/>
          </a:xfrm>
          <a:prstGeom prst="rect">
            <a:avLst/>
          </a:prstGeom>
        </p:spPr>
      </p:pic>
      <p:pic>
        <p:nvPicPr>
          <p:cNvPr id="14" name="1">
            <a:extLst>
              <a:ext uri="{FF2B5EF4-FFF2-40B4-BE49-F238E27FC236}">
                <a16:creationId xmlns:a16="http://schemas.microsoft.com/office/drawing/2014/main" id="{46400355-0091-78F3-3317-EFE7BA07E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04" y="251582"/>
            <a:ext cx="683486" cy="713960"/>
          </a:xfrm>
          <a:prstGeom prst="rect">
            <a:avLst/>
          </a:prstGeom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2427333E-3E6A-5F21-33C7-4AEF67A0A3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46" y="1059286"/>
            <a:ext cx="597442" cy="706465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96DF7145-6C7D-535D-2BC4-B9B7D017EA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80" y="1869502"/>
            <a:ext cx="443166" cy="541316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7795981B-6422-FB17-DEEC-EF4D407D05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80" y="2734565"/>
            <a:ext cx="532908" cy="448360"/>
          </a:xfrm>
          <a:prstGeom prst="rect">
            <a:avLst/>
          </a:prstGeom>
        </p:spPr>
      </p:pic>
      <p:pic>
        <p:nvPicPr>
          <p:cNvPr id="13" name="5">
            <a:extLst>
              <a:ext uri="{FF2B5EF4-FFF2-40B4-BE49-F238E27FC236}">
                <a16:creationId xmlns:a16="http://schemas.microsoft.com/office/drawing/2014/main" id="{748548C9-1AA8-3652-47A5-5E3E3888E4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25" y="3383266"/>
            <a:ext cx="791908" cy="773054"/>
          </a:xfrm>
          <a:prstGeom prst="rect">
            <a:avLst/>
          </a:prstGeom>
        </p:spPr>
      </p:pic>
      <p:pic>
        <p:nvPicPr>
          <p:cNvPr id="17" name="6">
            <a:extLst>
              <a:ext uri="{FF2B5EF4-FFF2-40B4-BE49-F238E27FC236}">
                <a16:creationId xmlns:a16="http://schemas.microsoft.com/office/drawing/2014/main" id="{83146A6A-B318-F510-F59A-6D5EE4CB1E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84" y="4237128"/>
            <a:ext cx="716364" cy="720554"/>
          </a:xfrm>
          <a:prstGeom prst="rect">
            <a:avLst/>
          </a:prstGeom>
        </p:spPr>
      </p:pic>
      <p:pic>
        <p:nvPicPr>
          <p:cNvPr id="16" name="7">
            <a:extLst>
              <a:ext uri="{FF2B5EF4-FFF2-40B4-BE49-F238E27FC236}">
                <a16:creationId xmlns:a16="http://schemas.microsoft.com/office/drawing/2014/main" id="{51FB0AC6-AF09-4CD4-B4A6-A7CA695FFC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24" y="5099426"/>
            <a:ext cx="659488" cy="757520"/>
          </a:xfrm>
          <a:prstGeom prst="rect">
            <a:avLst/>
          </a:prstGeom>
        </p:spPr>
      </p:pic>
      <p:pic>
        <p:nvPicPr>
          <p:cNvPr id="15" name="8">
            <a:extLst>
              <a:ext uri="{FF2B5EF4-FFF2-40B4-BE49-F238E27FC236}">
                <a16:creationId xmlns:a16="http://schemas.microsoft.com/office/drawing/2014/main" id="{89E3C536-8944-F57E-2E20-35CD43CA67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13" y="5959787"/>
            <a:ext cx="637728" cy="674998"/>
          </a:xfrm>
          <a:prstGeom prst="rect">
            <a:avLst/>
          </a:prstGeom>
        </p:spPr>
      </p:pic>
      <p:pic>
        <p:nvPicPr>
          <p:cNvPr id="114" name="خلفية العجلة">
            <a:extLst>
              <a:ext uri="{FF2B5EF4-FFF2-40B4-BE49-F238E27FC236}">
                <a16:creationId xmlns:a16="http://schemas.microsoft.com/office/drawing/2014/main" id="{8254D245-A694-B438-B4C5-38CDEB58B8B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3788" t="14229" r="13788" b="14229"/>
          <a:stretch>
            <a:fillRect/>
          </a:stretch>
        </p:blipFill>
        <p:spPr>
          <a:xfrm>
            <a:off x="4163232" y="1377950"/>
            <a:ext cx="4132413" cy="4121150"/>
          </a:xfrm>
          <a:prstGeom prst="ellipse">
            <a:avLst/>
          </a:prstGeom>
        </p:spPr>
      </p:pic>
      <p:graphicFrame>
        <p:nvGraphicFramePr>
          <p:cNvPr id="56" name="العجلة 8 اجزاء">
            <a:extLst>
              <a:ext uri="{FF2B5EF4-FFF2-40B4-BE49-F238E27FC236}">
                <a16:creationId xmlns:a16="http://schemas.microsoft.com/office/drawing/2014/main" id="{E903892D-21E3-07E2-DA4E-F596E8DD3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40517"/>
              </p:ext>
            </p:extLst>
          </p:nvPr>
        </p:nvGraphicFramePr>
        <p:xfrm>
          <a:off x="4013593" y="1229055"/>
          <a:ext cx="4384972" cy="438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pSp>
        <p:nvGrpSpPr>
          <p:cNvPr id="115" name="مجموعة 114">
            <a:extLst>
              <a:ext uri="{FF2B5EF4-FFF2-40B4-BE49-F238E27FC236}">
                <a16:creationId xmlns:a16="http://schemas.microsoft.com/office/drawing/2014/main" id="{DCD46AE1-050C-1B5F-959C-A82657B5BEEF}"/>
              </a:ext>
            </a:extLst>
          </p:cNvPr>
          <p:cNvGrpSpPr/>
          <p:nvPr/>
        </p:nvGrpSpPr>
        <p:grpSpPr>
          <a:xfrm>
            <a:off x="4533467" y="1701165"/>
            <a:ext cx="3209586" cy="3468429"/>
            <a:chOff x="4533467" y="1701165"/>
            <a:chExt cx="3209586" cy="3468429"/>
          </a:xfrm>
        </p:grpSpPr>
        <p:pic>
          <p:nvPicPr>
            <p:cNvPr id="102" name="11">
              <a:extLst>
                <a:ext uri="{FF2B5EF4-FFF2-40B4-BE49-F238E27FC236}">
                  <a16:creationId xmlns:a16="http://schemas.microsoft.com/office/drawing/2014/main" id="{C36F9308-3CBC-D8A7-314F-EDFBC2259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2956" y="1701165"/>
              <a:ext cx="539993" cy="638532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3" name="22">
              <a:extLst>
                <a:ext uri="{FF2B5EF4-FFF2-40B4-BE49-F238E27FC236}">
                  <a16:creationId xmlns:a16="http://schemas.microsoft.com/office/drawing/2014/main" id="{1BC37FAC-E2C1-9DD7-9A91-903BD671E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659" y="2604373"/>
              <a:ext cx="582394" cy="608361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4" name="33">
              <a:extLst>
                <a:ext uri="{FF2B5EF4-FFF2-40B4-BE49-F238E27FC236}">
                  <a16:creationId xmlns:a16="http://schemas.microsoft.com/office/drawing/2014/main" id="{E934F412-7EFB-E4F9-BDA7-CB5F7E355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81" y="3600378"/>
              <a:ext cx="510406" cy="623448"/>
            </a:xfrm>
            <a:prstGeom prst="rect">
              <a:avLst/>
            </a:prstGeom>
            <a:effectLst>
              <a:glow rad="63500">
                <a:srgbClr val="00B050">
                  <a:alpha val="40000"/>
                </a:srgbClr>
              </a:glow>
              <a:innerShdw blurRad="114300">
                <a:prstClr val="black"/>
              </a:innerShdw>
            </a:effectLst>
          </p:spPr>
        </p:pic>
        <p:pic>
          <p:nvPicPr>
            <p:cNvPr id="105" name="44">
              <a:extLst>
                <a:ext uri="{FF2B5EF4-FFF2-40B4-BE49-F238E27FC236}">
                  <a16:creationId xmlns:a16="http://schemas.microsoft.com/office/drawing/2014/main" id="{E823B8A0-BDE6-1A42-876A-1C80F708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396" y="4457325"/>
              <a:ext cx="532908" cy="448360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6" name="55">
              <a:extLst>
                <a:ext uri="{FF2B5EF4-FFF2-40B4-BE49-F238E27FC236}">
                  <a16:creationId xmlns:a16="http://schemas.microsoft.com/office/drawing/2014/main" id="{59DBD990-2A76-AF95-6F5D-BE9F82A5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209" y="4429784"/>
              <a:ext cx="644069" cy="739810"/>
            </a:xfrm>
            <a:prstGeom prst="rect">
              <a:avLst/>
            </a:prstGeom>
            <a:effectLst>
              <a:glow rad="63500">
                <a:srgbClr val="FFC000">
                  <a:alpha val="40000"/>
                </a:srgbClr>
              </a:glow>
              <a:innerShdw blurRad="114300">
                <a:prstClr val="black"/>
              </a:innerShdw>
            </a:effectLst>
          </p:spPr>
        </p:pic>
        <p:pic>
          <p:nvPicPr>
            <p:cNvPr id="107" name="66">
              <a:extLst>
                <a:ext uri="{FF2B5EF4-FFF2-40B4-BE49-F238E27FC236}">
                  <a16:creationId xmlns:a16="http://schemas.microsoft.com/office/drawing/2014/main" id="{9863691A-6BA0-0F2B-6779-50640ECB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209" y="3618190"/>
              <a:ext cx="680768" cy="720554"/>
            </a:xfrm>
            <a:prstGeom prst="rect">
              <a:avLst/>
            </a:prstGeom>
            <a:effectLst>
              <a:glow rad="63500">
                <a:srgbClr val="C00000">
                  <a:alpha val="60000"/>
                </a:srgbClr>
              </a:glow>
              <a:innerShdw blurRad="114300">
                <a:prstClr val="black"/>
              </a:innerShdw>
            </a:effectLst>
          </p:spPr>
        </p:pic>
        <p:pic>
          <p:nvPicPr>
            <p:cNvPr id="108" name="77">
              <a:extLst>
                <a:ext uri="{FF2B5EF4-FFF2-40B4-BE49-F238E27FC236}">
                  <a16:creationId xmlns:a16="http://schemas.microsoft.com/office/drawing/2014/main" id="{C777FF6D-56B3-88BE-3C47-5585FF3C3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467" y="2475611"/>
              <a:ext cx="775996" cy="757520"/>
            </a:xfrm>
            <a:prstGeom prst="rect">
              <a:avLst/>
            </a:prstGeom>
            <a:effectLst>
              <a:glow rad="63500">
                <a:schemeClr val="accent1"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9" name="88">
              <a:extLst>
                <a:ext uri="{FF2B5EF4-FFF2-40B4-BE49-F238E27FC236}">
                  <a16:creationId xmlns:a16="http://schemas.microsoft.com/office/drawing/2014/main" id="{E537EFEC-ABC9-F2C4-214E-FDF8D615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901" y="1719816"/>
              <a:ext cx="671073" cy="674998"/>
            </a:xfrm>
            <a:prstGeom prst="rect">
              <a:avLst/>
            </a:prstGeom>
            <a:effectLst>
              <a:glow rad="63500">
                <a:schemeClr val="accent2">
                  <a:lumMod val="50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</p:grpSp>
      <p:pic>
        <p:nvPicPr>
          <p:cNvPr id="36" name="العجلة الدوارة">
            <a:extLst>
              <a:ext uri="{FF2B5EF4-FFF2-40B4-BE49-F238E27FC236}">
                <a16:creationId xmlns:a16="http://schemas.microsoft.com/office/drawing/2014/main" id="{390BE473-BCEE-27CF-FB3C-13275EFA632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5548343" y="2508917"/>
            <a:ext cx="1298511" cy="1840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9" name="zapsplat_science_fiction_robotic_drill_short_high_pitched_bursts_004_69248">
            <a:hlinkClick r:id="" action="ppaction://media"/>
            <a:extLst>
              <a:ext uri="{FF2B5EF4-FFF2-40B4-BE49-F238E27FC236}">
                <a16:creationId xmlns:a16="http://schemas.microsoft.com/office/drawing/2014/main" id="{1B6EAB8B-5739-DB25-8F47-070D7B040C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85886" y="-988847"/>
            <a:ext cx="609600" cy="609600"/>
          </a:xfrm>
          <a:prstGeom prst="rect">
            <a:avLst/>
          </a:prstGeom>
        </p:spPr>
      </p:pic>
      <p:sp>
        <p:nvSpPr>
          <p:cNvPr id="51" name="Square1"/>
          <p:cNvSpPr/>
          <p:nvPr/>
        </p:nvSpPr>
        <p:spPr>
          <a:xfrm>
            <a:off x="273283" y="689717"/>
            <a:ext cx="211210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lnSpcReduction="10000"/>
          </a:bodyPr>
          <a:lstStyle/>
          <a:p>
            <a:pPr algn="ctr"/>
            <a:r>
              <a:rPr lang="ar-LB" sz="2500" b="1" dirty="0">
                <a:ln w="19050"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يوسف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0" name="Square1"/>
          <p:cNvSpPr/>
          <p:nvPr/>
        </p:nvSpPr>
        <p:spPr>
          <a:xfrm>
            <a:off x="8549" y="556179"/>
            <a:ext cx="3051080" cy="5100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اسم  خطيب مريم؟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3" name="Square1"/>
          <p:cNvSpPr/>
          <p:nvPr/>
        </p:nvSpPr>
        <p:spPr>
          <a:xfrm>
            <a:off x="486970" y="1276286"/>
            <a:ext cx="211210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الرّعاة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2" name="Square1"/>
          <p:cNvSpPr/>
          <p:nvPr/>
        </p:nvSpPr>
        <p:spPr>
          <a:xfrm>
            <a:off x="-32098" y="1255494"/>
            <a:ext cx="3051080" cy="5100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من أوّل اشخاص بُشّروا بولادَة يسوع؟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55" name="Square1"/>
          <p:cNvSpPr/>
          <p:nvPr/>
        </p:nvSpPr>
        <p:spPr>
          <a:xfrm>
            <a:off x="443736" y="1966281"/>
            <a:ext cx="211210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في مذود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4" name="Square1"/>
          <p:cNvSpPr/>
          <p:nvPr/>
        </p:nvSpPr>
        <p:spPr>
          <a:xfrm>
            <a:off x="-25137" y="1963076"/>
            <a:ext cx="3051080" cy="5100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أين وضَعَت مريم يسوع بعد ولادته؟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58" name="Square1"/>
          <p:cNvSpPr/>
          <p:nvPr/>
        </p:nvSpPr>
        <p:spPr>
          <a:xfrm>
            <a:off x="620082" y="2648642"/>
            <a:ext cx="211210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جبرائيل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7" name="Square1"/>
          <p:cNvSpPr/>
          <p:nvPr/>
        </p:nvSpPr>
        <p:spPr>
          <a:xfrm>
            <a:off x="-82160" y="2653545"/>
            <a:ext cx="3051080" cy="5100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85000" lnSpcReduction="10000"/>
          </a:bodyPr>
          <a:lstStyle/>
          <a:p>
            <a:pPr algn="ctr"/>
            <a:r>
              <a:rPr lang="ar-L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اسم الملاك الّذي بشّر مريم؟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60" name="Square1"/>
          <p:cNvSpPr/>
          <p:nvPr/>
        </p:nvSpPr>
        <p:spPr>
          <a:xfrm>
            <a:off x="332744" y="3466944"/>
            <a:ext cx="233531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62500" lnSpcReduction="20000"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لأنّه لم يكن لهم مكان في المضافة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9" name="Square1"/>
          <p:cNvSpPr/>
          <p:nvPr/>
        </p:nvSpPr>
        <p:spPr>
          <a:xfrm>
            <a:off x="-74170" y="3459355"/>
            <a:ext cx="3051080" cy="5100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لمَ ولدت مريم ابنها في الاسطبل؟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63" name="Square1"/>
          <p:cNvSpPr/>
          <p:nvPr/>
        </p:nvSpPr>
        <p:spPr>
          <a:xfrm>
            <a:off x="410922" y="4350280"/>
            <a:ext cx="233531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هيرودس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1" name="Square1"/>
          <p:cNvSpPr/>
          <p:nvPr/>
        </p:nvSpPr>
        <p:spPr>
          <a:xfrm>
            <a:off x="98281" y="4336308"/>
            <a:ext cx="3051080" cy="5100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اسم الملك الذي اراد أذيّة يسوع؟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65" name="Square1"/>
          <p:cNvSpPr/>
          <p:nvPr/>
        </p:nvSpPr>
        <p:spPr>
          <a:xfrm>
            <a:off x="484067" y="5058684"/>
            <a:ext cx="233531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النّاصرة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6" name="Square1"/>
          <p:cNvSpPr/>
          <p:nvPr/>
        </p:nvSpPr>
        <p:spPr>
          <a:xfrm>
            <a:off x="548377" y="5961170"/>
            <a:ext cx="1989294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في بيت لحم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4" name="Square1"/>
          <p:cNvSpPr/>
          <p:nvPr/>
        </p:nvSpPr>
        <p:spPr>
          <a:xfrm>
            <a:off x="-32098" y="5051140"/>
            <a:ext cx="3051080" cy="5100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من أي مدينة هي مريم؟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67" name="Square1"/>
          <p:cNvSpPr/>
          <p:nvPr/>
        </p:nvSpPr>
        <p:spPr>
          <a:xfrm>
            <a:off x="17484" y="5963322"/>
            <a:ext cx="3051080" cy="510016"/>
          </a:xfrm>
          <a:prstGeom prst="rect">
            <a:avLst/>
          </a:prstGeom>
          <a:solidFill>
            <a:srgbClr val="00B05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أين ولد يسوع؟ </a:t>
            </a:r>
            <a:endParaRPr lang="ar-SA" sz="2800" b="1" dirty="0">
              <a:solidFill>
                <a:schemeClr val="tx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078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2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3" dur="3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Wheeeeeee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ixkit-unlock-game-notification-2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  <p:video>
              <p:cMediaNode vol="57576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Graphic spid="56" grpId="0">
        <p:bldAsOne/>
      </p:bldGraphic>
      <p:bldP spid="51" grpId="0" animBg="1"/>
      <p:bldP spid="50" grpId="0" animBg="1"/>
      <p:bldP spid="53" grpId="0" animBg="1"/>
      <p:bldP spid="52" grpId="0" animBg="1"/>
      <p:bldP spid="55" grpId="0" animBg="1"/>
      <p:bldP spid="54" grpId="0" animBg="1"/>
      <p:bldP spid="58" grpId="0" animBg="1"/>
      <p:bldP spid="57" grpId="0" animBg="1"/>
      <p:bldP spid="60" grpId="0" animBg="1"/>
      <p:bldP spid="59" grpId="0" animBg="1"/>
      <p:bldP spid="63" grpId="0" animBg="1"/>
      <p:bldP spid="61" grpId="0" animBg="1"/>
      <p:bldP spid="65" grpId="0" animBg="1"/>
      <p:bldP spid="66" grpId="0" animBg="1"/>
      <p:bldP spid="64" grpId="0" animBg="1"/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0001-1001">
            <a:hlinkClick r:id="" action="ppaction://media"/>
            <a:extLst>
              <a:ext uri="{FF2B5EF4-FFF2-40B4-BE49-F238E27FC236}">
                <a16:creationId xmlns:a16="http://schemas.microsoft.com/office/drawing/2014/main" id="{45F40642-A0C9-17B9-8153-B63D566EBA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0" name="frame">
            <a:extLst>
              <a:ext uri="{FF2B5EF4-FFF2-40B4-BE49-F238E27FC236}">
                <a16:creationId xmlns:a16="http://schemas.microsoft.com/office/drawing/2014/main" id="{2562C438-AE51-2D85-CDE1-2D7040EFA546}"/>
              </a:ext>
            </a:extLst>
          </p:cNvPr>
          <p:cNvSpPr/>
          <p:nvPr/>
        </p:nvSpPr>
        <p:spPr>
          <a:xfrm>
            <a:off x="1" y="-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9" name="x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76463225-228F-9B9C-23BC-5336683943E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8739" y="38831"/>
            <a:ext cx="288602" cy="299703"/>
          </a:xfrm>
          <a:prstGeom prst="rect">
            <a:avLst/>
          </a:prstGeom>
        </p:spPr>
      </p:pic>
      <p:pic>
        <p:nvPicPr>
          <p:cNvPr id="14" name="1">
            <a:extLst>
              <a:ext uri="{FF2B5EF4-FFF2-40B4-BE49-F238E27FC236}">
                <a16:creationId xmlns:a16="http://schemas.microsoft.com/office/drawing/2014/main" id="{46400355-0091-78F3-3317-EFE7BA07ED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04" y="251582"/>
            <a:ext cx="683486" cy="713960"/>
          </a:xfrm>
          <a:prstGeom prst="rect">
            <a:avLst/>
          </a:prstGeom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2427333E-3E6A-5F21-33C7-4AEF67A0A3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46" y="1059286"/>
            <a:ext cx="597442" cy="706465"/>
          </a:xfrm>
          <a:prstGeom prst="rect">
            <a:avLst/>
          </a:prstGeom>
        </p:spPr>
      </p:pic>
      <p:pic>
        <p:nvPicPr>
          <p:cNvPr id="19" name="3">
            <a:extLst>
              <a:ext uri="{FF2B5EF4-FFF2-40B4-BE49-F238E27FC236}">
                <a16:creationId xmlns:a16="http://schemas.microsoft.com/office/drawing/2014/main" id="{96DF7145-6C7D-535D-2BC4-B9B7D017EA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80" y="1869502"/>
            <a:ext cx="443166" cy="541316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id="{7795981B-6422-FB17-DEEC-EF4D407D05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93" y="2693401"/>
            <a:ext cx="532908" cy="448360"/>
          </a:xfrm>
          <a:prstGeom prst="rect">
            <a:avLst/>
          </a:prstGeom>
        </p:spPr>
      </p:pic>
      <p:pic>
        <p:nvPicPr>
          <p:cNvPr id="13" name="5">
            <a:extLst>
              <a:ext uri="{FF2B5EF4-FFF2-40B4-BE49-F238E27FC236}">
                <a16:creationId xmlns:a16="http://schemas.microsoft.com/office/drawing/2014/main" id="{748548C9-1AA8-3652-47A5-5E3E3888E4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71" y="3384194"/>
            <a:ext cx="791908" cy="773054"/>
          </a:xfrm>
          <a:prstGeom prst="rect">
            <a:avLst/>
          </a:prstGeom>
        </p:spPr>
      </p:pic>
      <p:pic>
        <p:nvPicPr>
          <p:cNvPr id="17" name="6">
            <a:extLst>
              <a:ext uri="{FF2B5EF4-FFF2-40B4-BE49-F238E27FC236}">
                <a16:creationId xmlns:a16="http://schemas.microsoft.com/office/drawing/2014/main" id="{83146A6A-B318-F510-F59A-6D5EE4CB1E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42" y="4210924"/>
            <a:ext cx="716364" cy="720554"/>
          </a:xfrm>
          <a:prstGeom prst="rect">
            <a:avLst/>
          </a:prstGeom>
        </p:spPr>
      </p:pic>
      <p:pic>
        <p:nvPicPr>
          <p:cNvPr id="16" name="7">
            <a:extLst>
              <a:ext uri="{FF2B5EF4-FFF2-40B4-BE49-F238E27FC236}">
                <a16:creationId xmlns:a16="http://schemas.microsoft.com/office/drawing/2014/main" id="{51FB0AC6-AF09-4CD4-B4A6-A7CA695FFC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69" y="5033352"/>
            <a:ext cx="659488" cy="757520"/>
          </a:xfrm>
          <a:prstGeom prst="rect">
            <a:avLst/>
          </a:prstGeom>
        </p:spPr>
      </p:pic>
      <p:pic>
        <p:nvPicPr>
          <p:cNvPr id="15" name="8">
            <a:extLst>
              <a:ext uri="{FF2B5EF4-FFF2-40B4-BE49-F238E27FC236}">
                <a16:creationId xmlns:a16="http://schemas.microsoft.com/office/drawing/2014/main" id="{89E3C536-8944-F57E-2E20-35CD43CA67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65" y="5840972"/>
            <a:ext cx="637728" cy="674998"/>
          </a:xfrm>
          <a:prstGeom prst="rect">
            <a:avLst/>
          </a:prstGeom>
        </p:spPr>
      </p:pic>
      <p:pic>
        <p:nvPicPr>
          <p:cNvPr id="114" name="خلفية العجلة">
            <a:extLst>
              <a:ext uri="{FF2B5EF4-FFF2-40B4-BE49-F238E27FC236}">
                <a16:creationId xmlns:a16="http://schemas.microsoft.com/office/drawing/2014/main" id="{8254D245-A694-B438-B4C5-38CDEB58B8B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3788" t="14229" r="13788" b="14229"/>
          <a:stretch>
            <a:fillRect/>
          </a:stretch>
        </p:blipFill>
        <p:spPr>
          <a:xfrm>
            <a:off x="4163232" y="1377950"/>
            <a:ext cx="4132413" cy="4121150"/>
          </a:xfrm>
          <a:prstGeom prst="ellipse">
            <a:avLst/>
          </a:prstGeom>
        </p:spPr>
      </p:pic>
      <p:graphicFrame>
        <p:nvGraphicFramePr>
          <p:cNvPr id="56" name="العجلة 8 اجزاء">
            <a:extLst>
              <a:ext uri="{FF2B5EF4-FFF2-40B4-BE49-F238E27FC236}">
                <a16:creationId xmlns:a16="http://schemas.microsoft.com/office/drawing/2014/main" id="{E903892D-21E3-07E2-DA4E-F596E8DD3555}"/>
              </a:ext>
            </a:extLst>
          </p:cNvPr>
          <p:cNvGraphicFramePr/>
          <p:nvPr/>
        </p:nvGraphicFramePr>
        <p:xfrm>
          <a:off x="4013593" y="1229055"/>
          <a:ext cx="4384972" cy="438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pSp>
        <p:nvGrpSpPr>
          <p:cNvPr id="115" name="مجموعة 114">
            <a:extLst>
              <a:ext uri="{FF2B5EF4-FFF2-40B4-BE49-F238E27FC236}">
                <a16:creationId xmlns:a16="http://schemas.microsoft.com/office/drawing/2014/main" id="{DCD46AE1-050C-1B5F-959C-A82657B5BEEF}"/>
              </a:ext>
            </a:extLst>
          </p:cNvPr>
          <p:cNvGrpSpPr/>
          <p:nvPr/>
        </p:nvGrpSpPr>
        <p:grpSpPr>
          <a:xfrm>
            <a:off x="4533467" y="1701165"/>
            <a:ext cx="3209586" cy="3468429"/>
            <a:chOff x="4533467" y="1701165"/>
            <a:chExt cx="3209586" cy="3468429"/>
          </a:xfrm>
        </p:grpSpPr>
        <p:pic>
          <p:nvPicPr>
            <p:cNvPr id="102" name="11">
              <a:extLst>
                <a:ext uri="{FF2B5EF4-FFF2-40B4-BE49-F238E27FC236}">
                  <a16:creationId xmlns:a16="http://schemas.microsoft.com/office/drawing/2014/main" id="{C36F9308-3CBC-D8A7-314F-EDFBC2259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2956" y="1701165"/>
              <a:ext cx="539993" cy="638532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3" name="22">
              <a:extLst>
                <a:ext uri="{FF2B5EF4-FFF2-40B4-BE49-F238E27FC236}">
                  <a16:creationId xmlns:a16="http://schemas.microsoft.com/office/drawing/2014/main" id="{1BC37FAC-E2C1-9DD7-9A91-903BD671E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659" y="2604373"/>
              <a:ext cx="582394" cy="608361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4" name="33">
              <a:extLst>
                <a:ext uri="{FF2B5EF4-FFF2-40B4-BE49-F238E27FC236}">
                  <a16:creationId xmlns:a16="http://schemas.microsoft.com/office/drawing/2014/main" id="{E934F412-7EFB-E4F9-BDA7-CB5F7E355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81" y="3600378"/>
              <a:ext cx="510406" cy="623448"/>
            </a:xfrm>
            <a:prstGeom prst="rect">
              <a:avLst/>
            </a:prstGeom>
            <a:effectLst>
              <a:glow rad="63500">
                <a:srgbClr val="00B050">
                  <a:alpha val="40000"/>
                </a:srgbClr>
              </a:glow>
              <a:innerShdw blurRad="114300">
                <a:prstClr val="black"/>
              </a:innerShdw>
            </a:effectLst>
          </p:spPr>
        </p:pic>
        <p:pic>
          <p:nvPicPr>
            <p:cNvPr id="105" name="44">
              <a:extLst>
                <a:ext uri="{FF2B5EF4-FFF2-40B4-BE49-F238E27FC236}">
                  <a16:creationId xmlns:a16="http://schemas.microsoft.com/office/drawing/2014/main" id="{E823B8A0-BDE6-1A42-876A-1C80F708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396" y="4457325"/>
              <a:ext cx="532908" cy="448360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6" name="55">
              <a:extLst>
                <a:ext uri="{FF2B5EF4-FFF2-40B4-BE49-F238E27FC236}">
                  <a16:creationId xmlns:a16="http://schemas.microsoft.com/office/drawing/2014/main" id="{59DBD990-2A76-AF95-6F5D-BE9F82A5C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209" y="4429784"/>
              <a:ext cx="644069" cy="739810"/>
            </a:xfrm>
            <a:prstGeom prst="rect">
              <a:avLst/>
            </a:prstGeom>
            <a:effectLst>
              <a:glow rad="63500">
                <a:srgbClr val="FFC000">
                  <a:alpha val="40000"/>
                </a:srgbClr>
              </a:glow>
              <a:innerShdw blurRad="114300">
                <a:prstClr val="black"/>
              </a:innerShdw>
            </a:effectLst>
          </p:spPr>
        </p:pic>
        <p:pic>
          <p:nvPicPr>
            <p:cNvPr id="107" name="66">
              <a:extLst>
                <a:ext uri="{FF2B5EF4-FFF2-40B4-BE49-F238E27FC236}">
                  <a16:creationId xmlns:a16="http://schemas.microsoft.com/office/drawing/2014/main" id="{9863691A-6BA0-0F2B-6779-50640ECB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209" y="3618190"/>
              <a:ext cx="680768" cy="720554"/>
            </a:xfrm>
            <a:prstGeom prst="rect">
              <a:avLst/>
            </a:prstGeom>
            <a:effectLst>
              <a:glow rad="63500">
                <a:srgbClr val="C00000">
                  <a:alpha val="60000"/>
                </a:srgbClr>
              </a:glow>
              <a:innerShdw blurRad="114300">
                <a:prstClr val="black"/>
              </a:innerShdw>
            </a:effectLst>
          </p:spPr>
        </p:pic>
        <p:pic>
          <p:nvPicPr>
            <p:cNvPr id="108" name="77">
              <a:extLst>
                <a:ext uri="{FF2B5EF4-FFF2-40B4-BE49-F238E27FC236}">
                  <a16:creationId xmlns:a16="http://schemas.microsoft.com/office/drawing/2014/main" id="{C777FF6D-56B3-88BE-3C47-5585FF3C3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467" y="2475611"/>
              <a:ext cx="775996" cy="757520"/>
            </a:xfrm>
            <a:prstGeom prst="rect">
              <a:avLst/>
            </a:prstGeom>
            <a:effectLst>
              <a:glow rad="63500">
                <a:schemeClr val="accent1"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  <p:pic>
          <p:nvPicPr>
            <p:cNvPr id="109" name="88">
              <a:extLst>
                <a:ext uri="{FF2B5EF4-FFF2-40B4-BE49-F238E27FC236}">
                  <a16:creationId xmlns:a16="http://schemas.microsoft.com/office/drawing/2014/main" id="{E537EFEC-ABC9-F2C4-214E-FDF8D615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901" y="1719816"/>
              <a:ext cx="671073" cy="674998"/>
            </a:xfrm>
            <a:prstGeom prst="rect">
              <a:avLst/>
            </a:prstGeom>
            <a:effectLst>
              <a:glow rad="63500">
                <a:schemeClr val="accent2">
                  <a:lumMod val="50000"/>
                  <a:alpha val="40000"/>
                </a:schemeClr>
              </a:glow>
              <a:innerShdw blurRad="114300">
                <a:prstClr val="black"/>
              </a:innerShdw>
            </a:effectLst>
          </p:spPr>
        </p:pic>
      </p:grpSp>
      <p:pic>
        <p:nvPicPr>
          <p:cNvPr id="36" name="العجلة الدوارة">
            <a:extLst>
              <a:ext uri="{FF2B5EF4-FFF2-40B4-BE49-F238E27FC236}">
                <a16:creationId xmlns:a16="http://schemas.microsoft.com/office/drawing/2014/main" id="{390BE473-BCEE-27CF-FB3C-13275EFA632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5548343" y="2508917"/>
            <a:ext cx="1298511" cy="18401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9" name="zapsplat_science_fiction_robotic_drill_short_high_pitched_bursts_004_69248">
            <a:hlinkClick r:id="" action="ppaction://media"/>
            <a:extLst>
              <a:ext uri="{FF2B5EF4-FFF2-40B4-BE49-F238E27FC236}">
                <a16:creationId xmlns:a16="http://schemas.microsoft.com/office/drawing/2014/main" id="{1B6EAB8B-5739-DB25-8F47-070D7B040C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85886" y="-988847"/>
            <a:ext cx="609600" cy="609600"/>
          </a:xfrm>
          <a:prstGeom prst="rect">
            <a:avLst/>
          </a:prstGeom>
        </p:spPr>
      </p:pic>
      <p:sp>
        <p:nvSpPr>
          <p:cNvPr id="51" name="Square1"/>
          <p:cNvSpPr/>
          <p:nvPr/>
        </p:nvSpPr>
        <p:spPr>
          <a:xfrm>
            <a:off x="863395" y="701430"/>
            <a:ext cx="211210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10000"/>
          </a:bodyPr>
          <a:lstStyle/>
          <a:p>
            <a:pPr algn="ctr"/>
            <a:r>
              <a:rPr lang="ar-LB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المجوس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0" name="Square1"/>
          <p:cNvSpPr/>
          <p:nvPr/>
        </p:nvSpPr>
        <p:spPr>
          <a:xfrm>
            <a:off x="28739" y="497833"/>
            <a:ext cx="3051080" cy="688575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/>
          </a:bodyPr>
          <a:lstStyle/>
          <a:p>
            <a:pPr algn="ctr"/>
            <a:r>
              <a:rPr lang="ar-L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 اسم الّذين قَدِمُوا من المشرق ليَسجُدوا لطِفل المغارة؟</a:t>
            </a:r>
            <a:endParaRPr lang="en-GB" sz="2500" b="1" dirty="0">
              <a:ln w="19050">
                <a:noFill/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3" name="Square1"/>
          <p:cNvSpPr/>
          <p:nvPr/>
        </p:nvSpPr>
        <p:spPr>
          <a:xfrm>
            <a:off x="486970" y="1276286"/>
            <a:ext cx="211210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المرّ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2" name="Square1"/>
          <p:cNvSpPr/>
          <p:nvPr/>
        </p:nvSpPr>
        <p:spPr>
          <a:xfrm>
            <a:off x="74585" y="1305936"/>
            <a:ext cx="3051080" cy="51001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اضافة الى الذّهب والبخور، ماذا قدّم المجوس لطفل المغارة؟</a:t>
            </a:r>
          </a:p>
        </p:txBody>
      </p:sp>
      <p:sp>
        <p:nvSpPr>
          <p:cNvPr id="55" name="Square1"/>
          <p:cNvSpPr/>
          <p:nvPr/>
        </p:nvSpPr>
        <p:spPr>
          <a:xfrm>
            <a:off x="443736" y="1931010"/>
            <a:ext cx="211210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النّجمة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4" name="Square1"/>
          <p:cNvSpPr/>
          <p:nvPr/>
        </p:nvSpPr>
        <p:spPr>
          <a:xfrm>
            <a:off x="74585" y="1934131"/>
            <a:ext cx="3051080" cy="51001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من قاد المجوس نحو مكان ولادة الطّّفل؟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58" name="Square1"/>
          <p:cNvSpPr/>
          <p:nvPr/>
        </p:nvSpPr>
        <p:spPr>
          <a:xfrm>
            <a:off x="624880" y="2799201"/>
            <a:ext cx="211210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سجدوا له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7" name="Square1"/>
          <p:cNvSpPr/>
          <p:nvPr/>
        </p:nvSpPr>
        <p:spPr>
          <a:xfrm>
            <a:off x="9345" y="2716203"/>
            <a:ext cx="3051080" cy="51001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ماذا فعل المجوس عندما رأوا الطفل يسوع؟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60" name="Square1"/>
          <p:cNvSpPr/>
          <p:nvPr/>
        </p:nvSpPr>
        <p:spPr>
          <a:xfrm>
            <a:off x="332744" y="3466944"/>
            <a:ext cx="233531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البشرى السّارة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9" name="Square1"/>
          <p:cNvSpPr/>
          <p:nvPr/>
        </p:nvSpPr>
        <p:spPr>
          <a:xfrm>
            <a:off x="32065" y="3434395"/>
            <a:ext cx="3051080" cy="51001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ماذا حمل الرّعاة عندما انصرفوا من المغارة؟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63" name="Square1"/>
          <p:cNvSpPr/>
          <p:nvPr/>
        </p:nvSpPr>
        <p:spPr>
          <a:xfrm>
            <a:off x="410922" y="4350280"/>
            <a:ext cx="233531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كلا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1" name="Square1"/>
          <p:cNvSpPr/>
          <p:nvPr/>
        </p:nvSpPr>
        <p:spPr>
          <a:xfrm>
            <a:off x="18289" y="4278471"/>
            <a:ext cx="3051080" cy="51001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هل </a:t>
            </a:r>
            <a:r>
              <a:rPr lang="ar-LB" sz="2800" b="1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اخبر المجوس </a:t>
            </a:r>
            <a:r>
              <a:rPr lang="ar-L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هيرودس بمكان الطّفل؟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65" name="Square1"/>
          <p:cNvSpPr/>
          <p:nvPr/>
        </p:nvSpPr>
        <p:spPr>
          <a:xfrm>
            <a:off x="484067" y="5058684"/>
            <a:ext cx="2335318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داود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6" name="Square1"/>
          <p:cNvSpPr/>
          <p:nvPr/>
        </p:nvSpPr>
        <p:spPr>
          <a:xfrm>
            <a:off x="548377" y="5961170"/>
            <a:ext cx="1989294" cy="37314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ar-LB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الى يوسف</a:t>
            </a:r>
            <a:endParaRPr lang="en-GB" sz="2500" b="1" dirty="0">
              <a:ln w="19050">
                <a:noFill/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64" name="Square1"/>
          <p:cNvSpPr/>
          <p:nvPr/>
        </p:nvSpPr>
        <p:spPr>
          <a:xfrm>
            <a:off x="-2238" y="4996663"/>
            <a:ext cx="3051080" cy="51001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يسوع هو من سلالة اي نبي؟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67" name="Square1"/>
          <p:cNvSpPr/>
          <p:nvPr/>
        </p:nvSpPr>
        <p:spPr>
          <a:xfrm>
            <a:off x="42490" y="5901850"/>
            <a:ext cx="3051080" cy="510016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لمن تراءى الملاك ليخبره ان يسوع في خطر؟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803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2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3" dur="3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Wheeeeeee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ixkit-unlock-game-notification-2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  <p:video>
              <p:cMediaNode vol="57576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Graphic spid="56" grpId="0">
        <p:bldAsOne/>
      </p:bldGraphic>
      <p:bldP spid="51" grpId="0" animBg="1"/>
      <p:bldP spid="50" grpId="0" animBg="1"/>
      <p:bldP spid="53" grpId="0" animBg="1"/>
      <p:bldP spid="52" grpId="0" animBg="1"/>
      <p:bldP spid="55" grpId="0" animBg="1"/>
      <p:bldP spid="54" grpId="0" animBg="1"/>
      <p:bldP spid="58" grpId="0" animBg="1"/>
      <p:bldP spid="57" grpId="0" animBg="1"/>
      <p:bldP spid="60" grpId="0" animBg="1"/>
      <p:bldP spid="59" grpId="0" animBg="1"/>
      <p:bldP spid="63" grpId="0" animBg="1"/>
      <p:bldP spid="61" grpId="0" animBg="1"/>
      <p:bldP spid="65" grpId="0" animBg="1"/>
      <p:bldP spid="66" grpId="0" animBg="1"/>
      <p:bldP spid="64" grpId="0" animBg="1"/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437BA9C-F94E-6940-B195-E2FC46BF43C9}"/>
              </a:ext>
            </a:extLst>
          </p:cNvPr>
          <p:cNvGrpSpPr/>
          <p:nvPr/>
        </p:nvGrpSpPr>
        <p:grpSpPr>
          <a:xfrm>
            <a:off x="2436717" y="1053797"/>
            <a:ext cx="8147879" cy="4699749"/>
            <a:chOff x="2109303" y="550452"/>
            <a:chExt cx="8147879" cy="4699749"/>
          </a:xfrm>
        </p:grpSpPr>
        <p:sp>
          <p:nvSpPr>
            <p:cNvPr id="8" name="عنوان 1">
              <a:extLst>
                <a:ext uri="{FF2B5EF4-FFF2-40B4-BE49-F238E27FC236}">
                  <a16:creationId xmlns:a16="http://schemas.microsoft.com/office/drawing/2014/main" id="{F1B3A702-848F-D0F9-8129-BC9B1858C42F}"/>
                </a:ext>
              </a:extLst>
            </p:cNvPr>
            <p:cNvSpPr txBox="1">
              <a:spLocks/>
            </p:cNvSpPr>
            <p:nvPr/>
          </p:nvSpPr>
          <p:spPr>
            <a:xfrm>
              <a:off x="2109303" y="550452"/>
              <a:ext cx="8147879" cy="4699749"/>
            </a:xfrm>
            <a:prstGeom prst="rect">
              <a:avLst/>
            </a:prstGeom>
            <a:solidFill>
              <a:srgbClr val="00B050">
                <a:alpha val="42000"/>
              </a:srgbClr>
            </a:solidFill>
          </p:spPr>
          <p:txBody>
            <a:bodyPr vert="horz" lIns="91440" tIns="45720" rIns="91440" bIns="45720" rtlCol="1" anchor="ctr">
              <a:noAutofit/>
            </a:bodyPr>
            <a:lstStyle>
              <a:lvl1pPr algn="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  <a:defRPr/>
              </a:pPr>
              <a:r>
                <a:rPr lang="ar-SA" sz="2800" u="sng" dirty="0">
                  <a:solidFill>
                    <a:srgbClr val="FFC00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تعليمات الاستخدام</a:t>
              </a:r>
              <a:endParaRPr lang="ar-EG" sz="2800" u="sng" dirty="0">
                <a:solidFill>
                  <a:srgbClr val="FFC00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ar-SA" sz="2800" dirty="0">
                  <a:solidFill>
                    <a:prstClr val="white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لتشغيل العجلة الدوارة وايقافها اضغط على</a:t>
              </a:r>
              <a:endParaRPr lang="ar-LB" sz="2800" dirty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ar-LB" sz="2800" noProof="0" dirty="0">
                  <a:solidFill>
                    <a:prstClr val="white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اقرأ السؤال المناسب للرسم الذي توقّف عنده السهم</a:t>
              </a: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LB" sz="28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اضغظ</a:t>
              </a:r>
              <a:r>
                <a:rPr kumimoji="0" lang="ar-LB" sz="2800" b="0" i="0" u="none" strike="noStrike" kern="1200" cap="none" spc="0" normalizeH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 على السؤال للتحقّق </a:t>
              </a:r>
              <a:r>
                <a:rPr kumimoji="0" lang="ar-LB" sz="2800" b="0" i="0" u="none" strike="noStrike" kern="1200" cap="none" spc="0" normalizeH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من الإجابة</a:t>
              </a:r>
              <a:endParaRPr kumimoji="0" lang="ar-LB" sz="28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ar-LB" sz="2800" baseline="0" noProof="0" dirty="0">
                  <a:solidFill>
                    <a:prstClr val="white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يمكنك</a:t>
              </a:r>
              <a:r>
                <a:rPr lang="ar-LB" sz="2800" noProof="0" dirty="0">
                  <a:solidFill>
                    <a:prstClr val="white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 أن تقوم باللّعبة مع السلايد 2 ثمّ 3 </a:t>
              </a:r>
              <a:endParaRPr kumimoji="0" lang="ar-L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marR="0" lvl="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ar-LB" sz="2800" dirty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marL="342900" marR="0" lvl="0" indent="-342900" algn="r" defTabSz="914400" rtl="1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1A897D4-9495-80A5-2890-786139902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50" b="89773" l="9934" r="92715">
                          <a14:foregroundMark x1="70199" y1="31250" x2="83444" y2="50568"/>
                          <a14:foregroundMark x1="57616" y1="17045" x2="45695" y2="28977"/>
                          <a14:foregroundMark x1="48344" y1="15341" x2="48344" y2="35227"/>
                          <a14:foregroundMark x1="53642" y1="7386" x2="54305" y2="31818"/>
                          <a14:foregroundMark x1="76821" y1="43750" x2="84106" y2="57386"/>
                          <a14:foregroundMark x1="88079" y1="47727" x2="80132" y2="69886"/>
                          <a14:foregroundMark x1="90066" y1="59659" x2="20530" y2="36364"/>
                          <a14:foregroundMark x1="85430" y1="43182" x2="88742" y2="65341"/>
                          <a14:foregroundMark x1="88079" y1="43182" x2="88742" y2="59659"/>
                          <a14:foregroundMark x1="92715" y1="58523" x2="90728" y2="44886"/>
                          <a14:foregroundMark x1="11258" y1="56818" x2="22517" y2="71023"/>
                          <a14:foregroundMark x1="56954" y1="88068" x2="43709" y2="869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5838" y="1021466"/>
              <a:ext cx="629403" cy="73360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500">
            <a:off x="816531" y="3814141"/>
            <a:ext cx="2214482" cy="2161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"/>
          <a:stretch/>
        </p:blipFill>
        <p:spPr>
          <a:xfrm rot="604487">
            <a:off x="10052523" y="3709109"/>
            <a:ext cx="1765645" cy="1904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1956">
            <a:off x="1251708" y="322531"/>
            <a:ext cx="1968569" cy="240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5">
      <a:dk1>
        <a:srgbClr val="C00000"/>
      </a:dk1>
      <a:lt1>
        <a:sysClr val="window" lastClr="FFFFFF"/>
      </a:lt1>
      <a:dk2>
        <a:srgbClr val="C00000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140</TotalTime>
  <Words>221</Words>
  <Application>Microsoft Office PowerPoint</Application>
  <PresentationFormat>Widescreen</PresentationFormat>
  <Paragraphs>44</Paragraphs>
  <Slides>4</Slides>
  <Notes>1</Notes>
  <HiddenSlides>1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Harmattan</vt:lpstr>
      <vt:lpstr>Calibri</vt:lpstr>
      <vt:lpstr>Tahoma</vt:lpstr>
      <vt:lpstr>Aptos</vt:lpstr>
      <vt:lpstr>Century Gothic</vt:lpstr>
      <vt:lpstr>Arial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Haddad, Michel</cp:lastModifiedBy>
  <cp:revision>96</cp:revision>
  <dcterms:created xsi:type="dcterms:W3CDTF">2024-04-27T11:45:44Z</dcterms:created>
  <dcterms:modified xsi:type="dcterms:W3CDTF">2025-12-04T10:57:22Z</dcterms:modified>
</cp:coreProperties>
</file>