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81" r:id="rId4"/>
    <p:sldId id="280" r:id="rId5"/>
    <p:sldId id="258" r:id="rId6"/>
    <p:sldId id="259" r:id="rId7"/>
    <p:sldId id="260" r:id="rId8"/>
    <p:sldId id="261" r:id="rId9"/>
    <p:sldId id="262" r:id="rId10"/>
    <p:sldId id="263" r:id="rId11"/>
    <p:sldId id="265" r:id="rId12"/>
    <p:sldId id="264" r:id="rId13"/>
    <p:sldId id="266" r:id="rId14"/>
    <p:sldId id="267" r:id="rId15"/>
    <p:sldId id="268" r:id="rId16"/>
    <p:sldId id="269" r:id="rId17"/>
    <p:sldId id="270" r:id="rId18"/>
    <p:sldId id="271" r:id="rId19"/>
    <p:sldId id="282" r:id="rId20"/>
    <p:sldId id="273" r:id="rId21"/>
    <p:sldId id="274" r:id="rId22"/>
    <p:sldId id="275" r:id="rId23"/>
    <p:sldId id="283" r:id="rId24"/>
    <p:sldId id="277" r:id="rId25"/>
    <p:sldId id="279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8235"/>
    <a:srgbClr val="FFFF00"/>
    <a:srgbClr val="385723"/>
    <a:srgbClr val="000000"/>
    <a:srgbClr val="324E20"/>
    <a:srgbClr val="98A9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2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6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77" indent="0" algn="ctr">
              <a:buNone/>
              <a:defRPr sz="2000"/>
            </a:lvl2pPr>
            <a:lvl3pPr marL="914355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10" indent="0" algn="ctr">
              <a:buNone/>
              <a:defRPr sz="1600"/>
            </a:lvl5pPr>
            <a:lvl6pPr marL="2285887" indent="0" algn="ctr">
              <a:buNone/>
              <a:defRPr sz="1600"/>
            </a:lvl6pPr>
            <a:lvl7pPr marL="2743064" indent="0" algn="ctr">
              <a:buNone/>
              <a:defRPr sz="1600"/>
            </a:lvl7pPr>
            <a:lvl8pPr marL="3200242" indent="0" algn="ctr">
              <a:buNone/>
              <a:defRPr sz="1600"/>
            </a:lvl8pPr>
            <a:lvl9pPr marL="365741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68D8-6AE1-416E-BEDA-8F2F5A9CF63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2280-3EB5-4A39-90E7-D47A1692CB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2781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68D8-6AE1-416E-BEDA-8F2F5A9CF63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2280-3EB5-4A39-90E7-D47A1692CB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150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68D8-6AE1-416E-BEDA-8F2F5A9CF63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2280-3EB5-4A39-90E7-D47A1692CB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412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77" indent="0" algn="ctr">
              <a:buNone/>
              <a:defRPr sz="2000"/>
            </a:lvl2pPr>
            <a:lvl3pPr marL="914355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10" indent="0" algn="ctr">
              <a:buNone/>
              <a:defRPr sz="1600"/>
            </a:lvl5pPr>
            <a:lvl6pPr marL="2285887" indent="0" algn="ctr">
              <a:buNone/>
              <a:defRPr sz="1600"/>
            </a:lvl6pPr>
            <a:lvl7pPr marL="2743064" indent="0" algn="ctr">
              <a:buNone/>
              <a:defRPr sz="1600"/>
            </a:lvl7pPr>
            <a:lvl8pPr marL="3200242" indent="0" algn="ctr">
              <a:buNone/>
              <a:defRPr sz="1600"/>
            </a:lvl8pPr>
            <a:lvl9pPr marL="365741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68D8-6AE1-416E-BEDA-8F2F5A9CF63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2280-3EB5-4A39-90E7-D47A1692CB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067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68D8-6AE1-416E-BEDA-8F2F5A9CF63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2280-3EB5-4A39-90E7-D47A1692CB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031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7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1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68D8-6AE1-416E-BEDA-8F2F5A9CF63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2280-3EB5-4A39-90E7-D47A1692CB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247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68D8-6AE1-416E-BEDA-8F2F5A9CF63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2280-3EB5-4A39-90E7-D47A1692CB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718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10" indent="0">
              <a:buNone/>
              <a:defRPr sz="1600" b="1"/>
            </a:lvl5pPr>
            <a:lvl6pPr marL="2285887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2" indent="0">
              <a:buNone/>
              <a:defRPr sz="1600" b="1"/>
            </a:lvl8pPr>
            <a:lvl9pPr marL="365741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10" indent="0">
              <a:buNone/>
              <a:defRPr sz="1600" b="1"/>
            </a:lvl5pPr>
            <a:lvl6pPr marL="2285887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2" indent="0">
              <a:buNone/>
              <a:defRPr sz="1600" b="1"/>
            </a:lvl8pPr>
            <a:lvl9pPr marL="365741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68D8-6AE1-416E-BEDA-8F2F5A9CF63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2280-3EB5-4A39-90E7-D47A1692CB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24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68D8-6AE1-416E-BEDA-8F2F5A9CF63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2280-3EB5-4A39-90E7-D47A1692CB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934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68D8-6AE1-416E-BEDA-8F2F5A9CF63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2280-3EB5-4A39-90E7-D47A1692CB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58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7" indent="0">
              <a:buNone/>
              <a:defRPr sz="1400"/>
            </a:lvl2pPr>
            <a:lvl3pPr marL="914355" indent="0">
              <a:buNone/>
              <a:defRPr sz="1200"/>
            </a:lvl3pPr>
            <a:lvl4pPr marL="1371532" indent="0">
              <a:buNone/>
              <a:defRPr sz="1000"/>
            </a:lvl4pPr>
            <a:lvl5pPr marL="1828710" indent="0">
              <a:buNone/>
              <a:defRPr sz="1000"/>
            </a:lvl5pPr>
            <a:lvl6pPr marL="2285887" indent="0">
              <a:buNone/>
              <a:defRPr sz="1000"/>
            </a:lvl6pPr>
            <a:lvl7pPr marL="2743064" indent="0">
              <a:buNone/>
              <a:defRPr sz="1000"/>
            </a:lvl7pPr>
            <a:lvl8pPr marL="3200242" indent="0">
              <a:buNone/>
              <a:defRPr sz="1000"/>
            </a:lvl8pPr>
            <a:lvl9pPr marL="365741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68D8-6AE1-416E-BEDA-8F2F5A9CF63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2280-3EB5-4A39-90E7-D47A1692CB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834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68D8-6AE1-416E-BEDA-8F2F5A9CF63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2280-3EB5-4A39-90E7-D47A1692CB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385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5" indent="0">
              <a:buNone/>
              <a:defRPr sz="2400"/>
            </a:lvl3pPr>
            <a:lvl4pPr marL="1371532" indent="0">
              <a:buNone/>
              <a:defRPr sz="2000"/>
            </a:lvl4pPr>
            <a:lvl5pPr marL="1828710" indent="0">
              <a:buNone/>
              <a:defRPr sz="2000"/>
            </a:lvl5pPr>
            <a:lvl6pPr marL="2285887" indent="0">
              <a:buNone/>
              <a:defRPr sz="2000"/>
            </a:lvl6pPr>
            <a:lvl7pPr marL="2743064" indent="0">
              <a:buNone/>
              <a:defRPr sz="2000"/>
            </a:lvl7pPr>
            <a:lvl8pPr marL="3200242" indent="0">
              <a:buNone/>
              <a:defRPr sz="2000"/>
            </a:lvl8pPr>
            <a:lvl9pPr marL="3657419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7" indent="0">
              <a:buNone/>
              <a:defRPr sz="1400"/>
            </a:lvl2pPr>
            <a:lvl3pPr marL="914355" indent="0">
              <a:buNone/>
              <a:defRPr sz="1200"/>
            </a:lvl3pPr>
            <a:lvl4pPr marL="1371532" indent="0">
              <a:buNone/>
              <a:defRPr sz="1000"/>
            </a:lvl4pPr>
            <a:lvl5pPr marL="1828710" indent="0">
              <a:buNone/>
              <a:defRPr sz="1000"/>
            </a:lvl5pPr>
            <a:lvl6pPr marL="2285887" indent="0">
              <a:buNone/>
              <a:defRPr sz="1000"/>
            </a:lvl6pPr>
            <a:lvl7pPr marL="2743064" indent="0">
              <a:buNone/>
              <a:defRPr sz="1000"/>
            </a:lvl7pPr>
            <a:lvl8pPr marL="3200242" indent="0">
              <a:buNone/>
              <a:defRPr sz="1000"/>
            </a:lvl8pPr>
            <a:lvl9pPr marL="365741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68D8-6AE1-416E-BEDA-8F2F5A9CF63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2280-3EB5-4A39-90E7-D47A1692CB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149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68D8-6AE1-416E-BEDA-8F2F5A9CF63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2280-3EB5-4A39-90E7-D47A1692CB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641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68D8-6AE1-416E-BEDA-8F2F5A9CF63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2280-3EB5-4A39-90E7-D47A1692CB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586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7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1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68D8-6AE1-416E-BEDA-8F2F5A9CF63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2280-3EB5-4A39-90E7-D47A1692CB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9093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68D8-6AE1-416E-BEDA-8F2F5A9CF63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2280-3EB5-4A39-90E7-D47A1692CB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851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10" indent="0">
              <a:buNone/>
              <a:defRPr sz="1600" b="1"/>
            </a:lvl5pPr>
            <a:lvl6pPr marL="2285887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2" indent="0">
              <a:buNone/>
              <a:defRPr sz="1600" b="1"/>
            </a:lvl8pPr>
            <a:lvl9pPr marL="365741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10" indent="0">
              <a:buNone/>
              <a:defRPr sz="1600" b="1"/>
            </a:lvl5pPr>
            <a:lvl6pPr marL="2285887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2" indent="0">
              <a:buNone/>
              <a:defRPr sz="1600" b="1"/>
            </a:lvl8pPr>
            <a:lvl9pPr marL="365741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68D8-6AE1-416E-BEDA-8F2F5A9CF63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2280-3EB5-4A39-90E7-D47A1692CB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4259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68D8-6AE1-416E-BEDA-8F2F5A9CF63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2280-3EB5-4A39-90E7-D47A1692CB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369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68D8-6AE1-416E-BEDA-8F2F5A9CF63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2280-3EB5-4A39-90E7-D47A1692CB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376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7" indent="0">
              <a:buNone/>
              <a:defRPr sz="1400"/>
            </a:lvl2pPr>
            <a:lvl3pPr marL="914355" indent="0">
              <a:buNone/>
              <a:defRPr sz="1200"/>
            </a:lvl3pPr>
            <a:lvl4pPr marL="1371532" indent="0">
              <a:buNone/>
              <a:defRPr sz="1000"/>
            </a:lvl4pPr>
            <a:lvl5pPr marL="1828710" indent="0">
              <a:buNone/>
              <a:defRPr sz="1000"/>
            </a:lvl5pPr>
            <a:lvl6pPr marL="2285887" indent="0">
              <a:buNone/>
              <a:defRPr sz="1000"/>
            </a:lvl6pPr>
            <a:lvl7pPr marL="2743064" indent="0">
              <a:buNone/>
              <a:defRPr sz="1000"/>
            </a:lvl7pPr>
            <a:lvl8pPr marL="3200242" indent="0">
              <a:buNone/>
              <a:defRPr sz="1000"/>
            </a:lvl8pPr>
            <a:lvl9pPr marL="365741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68D8-6AE1-416E-BEDA-8F2F5A9CF63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2280-3EB5-4A39-90E7-D47A1692CB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7109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5" indent="0">
              <a:buNone/>
              <a:defRPr sz="2400"/>
            </a:lvl3pPr>
            <a:lvl4pPr marL="1371532" indent="0">
              <a:buNone/>
              <a:defRPr sz="2000"/>
            </a:lvl4pPr>
            <a:lvl5pPr marL="1828710" indent="0">
              <a:buNone/>
              <a:defRPr sz="2000"/>
            </a:lvl5pPr>
            <a:lvl6pPr marL="2285887" indent="0">
              <a:buNone/>
              <a:defRPr sz="2000"/>
            </a:lvl6pPr>
            <a:lvl7pPr marL="2743064" indent="0">
              <a:buNone/>
              <a:defRPr sz="2000"/>
            </a:lvl7pPr>
            <a:lvl8pPr marL="3200242" indent="0">
              <a:buNone/>
              <a:defRPr sz="2000"/>
            </a:lvl8pPr>
            <a:lvl9pPr marL="3657419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77" indent="0">
              <a:buNone/>
              <a:defRPr sz="1400"/>
            </a:lvl2pPr>
            <a:lvl3pPr marL="914355" indent="0">
              <a:buNone/>
              <a:defRPr sz="1200"/>
            </a:lvl3pPr>
            <a:lvl4pPr marL="1371532" indent="0">
              <a:buNone/>
              <a:defRPr sz="1000"/>
            </a:lvl4pPr>
            <a:lvl5pPr marL="1828710" indent="0">
              <a:buNone/>
              <a:defRPr sz="1000"/>
            </a:lvl5pPr>
            <a:lvl6pPr marL="2285887" indent="0">
              <a:buNone/>
              <a:defRPr sz="1000"/>
            </a:lvl6pPr>
            <a:lvl7pPr marL="2743064" indent="0">
              <a:buNone/>
              <a:defRPr sz="1000"/>
            </a:lvl7pPr>
            <a:lvl8pPr marL="3200242" indent="0">
              <a:buNone/>
              <a:defRPr sz="1000"/>
            </a:lvl8pPr>
            <a:lvl9pPr marL="365741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68D8-6AE1-416E-BEDA-8F2F5A9CF63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92280-3EB5-4A39-90E7-D47A1692CB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9310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368D8-6AE1-416E-BEDA-8F2F5A9CF63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92280-3EB5-4A39-90E7-D47A1692CB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816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xStyles>
    <p:titleStyle>
      <a:lvl1pPr algn="l" defTabSz="914355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5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3" indent="-228589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1" indent="-228589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6" indent="-228589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3" indent="-228589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31" indent="-228589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8" indent="-228589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5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10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7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4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2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9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6">
              <a:lumMod val="50000"/>
            </a:schemeClr>
          </a:fgClr>
          <a:bgClr>
            <a:srgbClr val="253917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368D8-6AE1-416E-BEDA-8F2F5A9CF63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12/4/2025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92280-3EB5-4A39-90E7-D47A1692CB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629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xStyles>
    <p:titleStyle>
      <a:lvl1pPr algn="l" defTabSz="914355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5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3" indent="-228589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1" indent="-228589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6" indent="-228589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3" indent="-228589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31" indent="-228589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8" indent="-228589" algn="l" defTabSz="91435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5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10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7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4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2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9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18" Type="http://schemas.openxmlformats.org/officeDocument/2006/relationships/slide" Target="slide19.xml"/><Relationship Id="rId26" Type="http://schemas.openxmlformats.org/officeDocument/2006/relationships/image" Target="../media/image4.png"/><Relationship Id="rId3" Type="http://schemas.openxmlformats.org/officeDocument/2006/relationships/slide" Target="slide4.xml"/><Relationship Id="rId21" Type="http://schemas.openxmlformats.org/officeDocument/2006/relationships/slide" Target="slide22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8.xml"/><Relationship Id="rId25" Type="http://schemas.openxmlformats.org/officeDocument/2006/relationships/image" Target="../media/image3.png"/><Relationship Id="rId2" Type="http://schemas.openxmlformats.org/officeDocument/2006/relationships/audio" Target="../media/audio1.wav"/><Relationship Id="rId16" Type="http://schemas.openxmlformats.org/officeDocument/2006/relationships/slide" Target="slide17.xml"/><Relationship Id="rId20" Type="http://schemas.openxmlformats.org/officeDocument/2006/relationships/slide" Target="slide2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24" Type="http://schemas.openxmlformats.org/officeDocument/2006/relationships/image" Target="../media/image2.png"/><Relationship Id="rId5" Type="http://schemas.openxmlformats.org/officeDocument/2006/relationships/slide" Target="slide6.xml"/><Relationship Id="rId15" Type="http://schemas.openxmlformats.org/officeDocument/2006/relationships/slide" Target="slide16.xml"/><Relationship Id="rId23" Type="http://schemas.openxmlformats.org/officeDocument/2006/relationships/image" Target="../media/image1.png"/><Relationship Id="rId10" Type="http://schemas.openxmlformats.org/officeDocument/2006/relationships/slide" Target="slide11.xml"/><Relationship Id="rId19" Type="http://schemas.openxmlformats.org/officeDocument/2006/relationships/slide" Target="slide20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5.xml"/><Relationship Id="rId22" Type="http://schemas.openxmlformats.org/officeDocument/2006/relationships/slide" Target="slide23.xml"/><Relationship Id="rId27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4" Type="http://schemas.openxmlformats.org/officeDocument/2006/relationships/slide" Target="slide1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4" Type="http://schemas.openxmlformats.org/officeDocument/2006/relationships/slide" Target="slide1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4" Type="http://schemas.openxmlformats.org/officeDocument/2006/relationships/slide" Target="slide1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4" Type="http://schemas.openxmlformats.org/officeDocument/2006/relationships/slide" Target="slide1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4" Type="http://schemas.openxmlformats.org/officeDocument/2006/relationships/slide" Target="slide1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4" Type="http://schemas.openxmlformats.org/officeDocument/2006/relationships/slide" Target="slide1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4" Type="http://schemas.openxmlformats.org/officeDocument/2006/relationships/slide" Target="slide1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4" Type="http://schemas.openxmlformats.org/officeDocument/2006/relationships/slide" Target="slide1.xml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4" Type="http://schemas.openxmlformats.org/officeDocument/2006/relationships/slide" Target="slide1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4" Type="http://schemas.openxmlformats.org/officeDocument/2006/relationships/slide" Target="sl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4" Type="http://schemas.openxmlformats.org/officeDocument/2006/relationships/slide" Target="slide1.xml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4" Type="http://schemas.openxmlformats.org/officeDocument/2006/relationships/slide" Target="slide1.xml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4" Type="http://schemas.openxmlformats.org/officeDocument/2006/relationships/slide" Target="slide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3.xml"/><Relationship Id="rId4" Type="http://schemas.microsoft.com/office/2007/relationships/hdphoto" Target="../media/hdphoto1.wdp"/></Relationships>
</file>

<file path=ppt/slides/_rels/slide2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4" Type="http://schemas.openxmlformats.org/officeDocument/2006/relationships/slide" Target="slide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4" Type="http://schemas.openxmlformats.org/officeDocument/2006/relationships/slide" Target="slide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4" Type="http://schemas.openxmlformats.org/officeDocument/2006/relationships/slide" Target="slide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4" Type="http://schemas.openxmlformats.org/officeDocument/2006/relationships/slide" Target="slide1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4" Type="http://schemas.openxmlformats.org/officeDocument/2006/relationships/slide" Target="slide1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4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tx1"/>
            </a:gs>
            <a:gs pos="50000">
              <a:srgbClr val="484883"/>
            </a:gs>
            <a:gs pos="34000">
              <a:srgbClr val="89899D"/>
            </a:gs>
            <a:gs pos="72000">
              <a:srgbClr val="000066"/>
            </a:gs>
            <a:gs pos="0">
              <a:srgbClr val="FFFFCC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hristmas Tree"/>
          <p:cNvGrpSpPr/>
          <p:nvPr/>
        </p:nvGrpSpPr>
        <p:grpSpPr>
          <a:xfrm>
            <a:off x="3819169" y="583179"/>
            <a:ext cx="4565068" cy="6066753"/>
            <a:chOff x="12070164" y="1843090"/>
            <a:chExt cx="14427518" cy="19173467"/>
          </a:xfrm>
        </p:grpSpPr>
        <p:sp>
          <p:nvSpPr>
            <p:cNvPr id="149" name="STAND"/>
            <p:cNvSpPr/>
            <p:nvPr/>
          </p:nvSpPr>
          <p:spPr>
            <a:xfrm>
              <a:off x="17611186" y="18197654"/>
              <a:ext cx="3392386" cy="2818903"/>
            </a:xfrm>
            <a:prstGeom prst="can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27">
                <a:solidFill>
                  <a:prstClr val="white"/>
                </a:solidFill>
              </a:endParaRPr>
            </a:p>
          </p:txBody>
        </p:sp>
        <p:sp>
          <p:nvSpPr>
            <p:cNvPr id="11" name="TRUNK"/>
            <p:cNvSpPr/>
            <p:nvPr/>
          </p:nvSpPr>
          <p:spPr>
            <a:xfrm>
              <a:off x="18362379" y="17016414"/>
              <a:ext cx="1843087" cy="1687224"/>
            </a:xfrm>
            <a:prstGeom prst="can">
              <a:avLst/>
            </a:prstGeom>
            <a:gradFill flip="none" rotWithShape="1">
              <a:gsLst>
                <a:gs pos="0">
                  <a:srgbClr val="986624">
                    <a:shade val="30000"/>
                    <a:satMod val="115000"/>
                  </a:srgbClr>
                </a:gs>
                <a:gs pos="50000">
                  <a:srgbClr val="986624">
                    <a:shade val="67500"/>
                    <a:satMod val="115000"/>
                  </a:srgbClr>
                </a:gs>
                <a:gs pos="100000">
                  <a:srgbClr val="986624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27">
                <a:solidFill>
                  <a:srgbClr val="C00000"/>
                </a:solidFill>
              </a:endParaRPr>
            </a:p>
          </p:txBody>
        </p:sp>
        <p:sp>
          <p:nvSpPr>
            <p:cNvPr id="10" name="CHRISTMAS TREE"/>
            <p:cNvSpPr/>
            <p:nvPr/>
          </p:nvSpPr>
          <p:spPr>
            <a:xfrm>
              <a:off x="12070164" y="1843090"/>
              <a:ext cx="14427518" cy="16060756"/>
            </a:xfrm>
            <a:custGeom>
              <a:avLst/>
              <a:gdLst>
                <a:gd name="connsiteX0" fmla="*/ 9472871 w 19236691"/>
                <a:gd name="connsiteY0" fmla="*/ 0 h 20885309"/>
                <a:gd name="connsiteX1" fmla="*/ 11018519 w 19236691"/>
                <a:gd name="connsiteY1" fmla="*/ 3371850 h 20885309"/>
                <a:gd name="connsiteX2" fmla="*/ 13330496 w 19236691"/>
                <a:gd name="connsiteY2" fmla="*/ 6115049 h 20885309"/>
                <a:gd name="connsiteX3" fmla="*/ 11654755 w 19236691"/>
                <a:gd name="connsiteY3" fmla="*/ 6115049 h 20885309"/>
                <a:gd name="connsiteX4" fmla="*/ 11820660 w 19236691"/>
                <a:gd name="connsiteY4" fmla="*/ 6330830 h 20885309"/>
                <a:gd name="connsiteX5" fmla="*/ 15332478 w 19236691"/>
                <a:gd name="connsiteY5" fmla="*/ 9627176 h 20885309"/>
                <a:gd name="connsiteX6" fmla="*/ 12719665 w 19236691"/>
                <a:gd name="connsiteY6" fmla="*/ 9627176 h 20885309"/>
                <a:gd name="connsiteX7" fmla="*/ 16489334 w 19236691"/>
                <a:gd name="connsiteY7" fmla="*/ 13097739 h 20885309"/>
                <a:gd name="connsiteX8" fmla="*/ 14059884 w 19236691"/>
                <a:gd name="connsiteY8" fmla="*/ 13097739 h 20885309"/>
                <a:gd name="connsiteX9" fmla="*/ 17632335 w 19236691"/>
                <a:gd name="connsiteY9" fmla="*/ 16578695 h 20885309"/>
                <a:gd name="connsiteX10" fmla="*/ 14836082 w 19236691"/>
                <a:gd name="connsiteY10" fmla="*/ 16578695 h 20885309"/>
                <a:gd name="connsiteX11" fmla="*/ 19236691 w 19236691"/>
                <a:gd name="connsiteY11" fmla="*/ 20885309 h 20885309"/>
                <a:gd name="connsiteX12" fmla="*/ 0 w 19236691"/>
                <a:gd name="connsiteY12" fmla="*/ 20885309 h 20885309"/>
                <a:gd name="connsiteX13" fmla="*/ 4006251 w 19236691"/>
                <a:gd name="connsiteY13" fmla="*/ 16877149 h 20885309"/>
                <a:gd name="connsiteX14" fmla="*/ 4310831 w 19236691"/>
                <a:gd name="connsiteY14" fmla="*/ 16578695 h 20885309"/>
                <a:gd name="connsiteX15" fmla="*/ 1604357 w 19236691"/>
                <a:gd name="connsiteY15" fmla="*/ 16578695 h 20885309"/>
                <a:gd name="connsiteX16" fmla="*/ 4942358 w 19236691"/>
                <a:gd name="connsiteY16" fmla="*/ 13253611 h 20885309"/>
                <a:gd name="connsiteX17" fmla="*/ 5102124 w 19236691"/>
                <a:gd name="connsiteY17" fmla="*/ 13097739 h 20885309"/>
                <a:gd name="connsiteX18" fmla="*/ 2747356 w 19236691"/>
                <a:gd name="connsiteY18" fmla="*/ 13097739 h 20885309"/>
                <a:gd name="connsiteX19" fmla="*/ 6373855 w 19236691"/>
                <a:gd name="connsiteY19" fmla="*/ 9666542 h 20885309"/>
                <a:gd name="connsiteX20" fmla="*/ 6410110 w 19236691"/>
                <a:gd name="connsiteY20" fmla="*/ 9627176 h 20885309"/>
                <a:gd name="connsiteX21" fmla="*/ 3613265 w 19236691"/>
                <a:gd name="connsiteY21" fmla="*/ 9627176 h 20885309"/>
                <a:gd name="connsiteX22" fmla="*/ 7085623 w 19236691"/>
                <a:gd name="connsiteY22" fmla="*/ 6205969 h 20885309"/>
                <a:gd name="connsiteX23" fmla="*/ 7139836 w 19236691"/>
                <a:gd name="connsiteY23" fmla="*/ 6115049 h 20885309"/>
                <a:gd name="connsiteX24" fmla="*/ 5615247 w 19236691"/>
                <a:gd name="connsiteY24" fmla="*/ 6115049 h 20885309"/>
                <a:gd name="connsiteX25" fmla="*/ 7901245 w 19236691"/>
                <a:gd name="connsiteY25" fmla="*/ 3267941 h 20885309"/>
                <a:gd name="connsiteX26" fmla="*/ 9472871 w 19236691"/>
                <a:gd name="connsiteY26" fmla="*/ 0 h 20885309"/>
                <a:gd name="connsiteX0" fmla="*/ 9472871 w 19236691"/>
                <a:gd name="connsiteY0" fmla="*/ 0 h 21312747"/>
                <a:gd name="connsiteX1" fmla="*/ 11018519 w 19236691"/>
                <a:gd name="connsiteY1" fmla="*/ 3371850 h 21312747"/>
                <a:gd name="connsiteX2" fmla="*/ 13330496 w 19236691"/>
                <a:gd name="connsiteY2" fmla="*/ 6115049 h 21312747"/>
                <a:gd name="connsiteX3" fmla="*/ 11654755 w 19236691"/>
                <a:gd name="connsiteY3" fmla="*/ 6115049 h 21312747"/>
                <a:gd name="connsiteX4" fmla="*/ 11820660 w 19236691"/>
                <a:gd name="connsiteY4" fmla="*/ 6330830 h 21312747"/>
                <a:gd name="connsiteX5" fmla="*/ 15332478 w 19236691"/>
                <a:gd name="connsiteY5" fmla="*/ 9627176 h 21312747"/>
                <a:gd name="connsiteX6" fmla="*/ 12719665 w 19236691"/>
                <a:gd name="connsiteY6" fmla="*/ 9627176 h 21312747"/>
                <a:gd name="connsiteX7" fmla="*/ 16489334 w 19236691"/>
                <a:gd name="connsiteY7" fmla="*/ 13097739 h 21312747"/>
                <a:gd name="connsiteX8" fmla="*/ 14059884 w 19236691"/>
                <a:gd name="connsiteY8" fmla="*/ 13097739 h 21312747"/>
                <a:gd name="connsiteX9" fmla="*/ 17632335 w 19236691"/>
                <a:gd name="connsiteY9" fmla="*/ 16578695 h 21312747"/>
                <a:gd name="connsiteX10" fmla="*/ 14836082 w 19236691"/>
                <a:gd name="connsiteY10" fmla="*/ 16578695 h 21312747"/>
                <a:gd name="connsiteX11" fmla="*/ 19236691 w 19236691"/>
                <a:gd name="connsiteY11" fmla="*/ 20885309 h 21312747"/>
                <a:gd name="connsiteX12" fmla="*/ 9628446 w 19236691"/>
                <a:gd name="connsiteY12" fmla="*/ 21312716 h 21312747"/>
                <a:gd name="connsiteX13" fmla="*/ 0 w 19236691"/>
                <a:gd name="connsiteY13" fmla="*/ 20885309 h 21312747"/>
                <a:gd name="connsiteX14" fmla="*/ 4006251 w 19236691"/>
                <a:gd name="connsiteY14" fmla="*/ 16877149 h 21312747"/>
                <a:gd name="connsiteX15" fmla="*/ 4310831 w 19236691"/>
                <a:gd name="connsiteY15" fmla="*/ 16578695 h 21312747"/>
                <a:gd name="connsiteX16" fmla="*/ 1604357 w 19236691"/>
                <a:gd name="connsiteY16" fmla="*/ 16578695 h 21312747"/>
                <a:gd name="connsiteX17" fmla="*/ 4942358 w 19236691"/>
                <a:gd name="connsiteY17" fmla="*/ 13253611 h 21312747"/>
                <a:gd name="connsiteX18" fmla="*/ 5102124 w 19236691"/>
                <a:gd name="connsiteY18" fmla="*/ 13097739 h 21312747"/>
                <a:gd name="connsiteX19" fmla="*/ 2747356 w 19236691"/>
                <a:gd name="connsiteY19" fmla="*/ 13097739 h 21312747"/>
                <a:gd name="connsiteX20" fmla="*/ 6373855 w 19236691"/>
                <a:gd name="connsiteY20" fmla="*/ 9666542 h 21312747"/>
                <a:gd name="connsiteX21" fmla="*/ 6410110 w 19236691"/>
                <a:gd name="connsiteY21" fmla="*/ 9627176 h 21312747"/>
                <a:gd name="connsiteX22" fmla="*/ 3613265 w 19236691"/>
                <a:gd name="connsiteY22" fmla="*/ 9627176 h 21312747"/>
                <a:gd name="connsiteX23" fmla="*/ 7085623 w 19236691"/>
                <a:gd name="connsiteY23" fmla="*/ 6205969 h 21312747"/>
                <a:gd name="connsiteX24" fmla="*/ 7139836 w 19236691"/>
                <a:gd name="connsiteY24" fmla="*/ 6115049 h 21312747"/>
                <a:gd name="connsiteX25" fmla="*/ 5615247 w 19236691"/>
                <a:gd name="connsiteY25" fmla="*/ 6115049 h 21312747"/>
                <a:gd name="connsiteX26" fmla="*/ 7901245 w 19236691"/>
                <a:gd name="connsiteY26" fmla="*/ 3267941 h 21312747"/>
                <a:gd name="connsiteX27" fmla="*/ 9472871 w 19236691"/>
                <a:gd name="connsiteY27" fmla="*/ 0 h 21312747"/>
                <a:gd name="connsiteX0" fmla="*/ 9472871 w 19236691"/>
                <a:gd name="connsiteY0" fmla="*/ 0 h 21515937"/>
                <a:gd name="connsiteX1" fmla="*/ 11018519 w 19236691"/>
                <a:gd name="connsiteY1" fmla="*/ 3371850 h 21515937"/>
                <a:gd name="connsiteX2" fmla="*/ 13330496 w 19236691"/>
                <a:gd name="connsiteY2" fmla="*/ 6115049 h 21515937"/>
                <a:gd name="connsiteX3" fmla="*/ 11654755 w 19236691"/>
                <a:gd name="connsiteY3" fmla="*/ 6115049 h 21515937"/>
                <a:gd name="connsiteX4" fmla="*/ 11820660 w 19236691"/>
                <a:gd name="connsiteY4" fmla="*/ 6330830 h 21515937"/>
                <a:gd name="connsiteX5" fmla="*/ 15332478 w 19236691"/>
                <a:gd name="connsiteY5" fmla="*/ 9627176 h 21515937"/>
                <a:gd name="connsiteX6" fmla="*/ 12719665 w 19236691"/>
                <a:gd name="connsiteY6" fmla="*/ 9627176 h 21515937"/>
                <a:gd name="connsiteX7" fmla="*/ 16489334 w 19236691"/>
                <a:gd name="connsiteY7" fmla="*/ 13097739 h 21515937"/>
                <a:gd name="connsiteX8" fmla="*/ 14059884 w 19236691"/>
                <a:gd name="connsiteY8" fmla="*/ 13097739 h 21515937"/>
                <a:gd name="connsiteX9" fmla="*/ 17632335 w 19236691"/>
                <a:gd name="connsiteY9" fmla="*/ 16578695 h 21515937"/>
                <a:gd name="connsiteX10" fmla="*/ 14836082 w 19236691"/>
                <a:gd name="connsiteY10" fmla="*/ 16578695 h 21515937"/>
                <a:gd name="connsiteX11" fmla="*/ 19236691 w 19236691"/>
                <a:gd name="connsiteY11" fmla="*/ 20885309 h 21515937"/>
                <a:gd name="connsiteX12" fmla="*/ 9662312 w 19236691"/>
                <a:gd name="connsiteY12" fmla="*/ 21515916 h 21515937"/>
                <a:gd name="connsiteX13" fmla="*/ 0 w 19236691"/>
                <a:gd name="connsiteY13" fmla="*/ 20885309 h 21515937"/>
                <a:gd name="connsiteX14" fmla="*/ 4006251 w 19236691"/>
                <a:gd name="connsiteY14" fmla="*/ 16877149 h 21515937"/>
                <a:gd name="connsiteX15" fmla="*/ 4310831 w 19236691"/>
                <a:gd name="connsiteY15" fmla="*/ 16578695 h 21515937"/>
                <a:gd name="connsiteX16" fmla="*/ 1604357 w 19236691"/>
                <a:gd name="connsiteY16" fmla="*/ 16578695 h 21515937"/>
                <a:gd name="connsiteX17" fmla="*/ 4942358 w 19236691"/>
                <a:gd name="connsiteY17" fmla="*/ 13253611 h 21515937"/>
                <a:gd name="connsiteX18" fmla="*/ 5102124 w 19236691"/>
                <a:gd name="connsiteY18" fmla="*/ 13097739 h 21515937"/>
                <a:gd name="connsiteX19" fmla="*/ 2747356 w 19236691"/>
                <a:gd name="connsiteY19" fmla="*/ 13097739 h 21515937"/>
                <a:gd name="connsiteX20" fmla="*/ 6373855 w 19236691"/>
                <a:gd name="connsiteY20" fmla="*/ 9666542 h 21515937"/>
                <a:gd name="connsiteX21" fmla="*/ 6410110 w 19236691"/>
                <a:gd name="connsiteY21" fmla="*/ 9627176 h 21515937"/>
                <a:gd name="connsiteX22" fmla="*/ 3613265 w 19236691"/>
                <a:gd name="connsiteY22" fmla="*/ 9627176 h 21515937"/>
                <a:gd name="connsiteX23" fmla="*/ 7085623 w 19236691"/>
                <a:gd name="connsiteY23" fmla="*/ 6205969 h 21515937"/>
                <a:gd name="connsiteX24" fmla="*/ 7139836 w 19236691"/>
                <a:gd name="connsiteY24" fmla="*/ 6115049 h 21515937"/>
                <a:gd name="connsiteX25" fmla="*/ 5615247 w 19236691"/>
                <a:gd name="connsiteY25" fmla="*/ 6115049 h 21515937"/>
                <a:gd name="connsiteX26" fmla="*/ 7901245 w 19236691"/>
                <a:gd name="connsiteY26" fmla="*/ 3267941 h 21515937"/>
                <a:gd name="connsiteX27" fmla="*/ 9472871 w 19236691"/>
                <a:gd name="connsiteY27" fmla="*/ 0 h 21515937"/>
                <a:gd name="connsiteX0" fmla="*/ 9472871 w 19236691"/>
                <a:gd name="connsiteY0" fmla="*/ 0 h 21414341"/>
                <a:gd name="connsiteX1" fmla="*/ 11018519 w 19236691"/>
                <a:gd name="connsiteY1" fmla="*/ 3371850 h 21414341"/>
                <a:gd name="connsiteX2" fmla="*/ 13330496 w 19236691"/>
                <a:gd name="connsiteY2" fmla="*/ 6115049 h 21414341"/>
                <a:gd name="connsiteX3" fmla="*/ 11654755 w 19236691"/>
                <a:gd name="connsiteY3" fmla="*/ 6115049 h 21414341"/>
                <a:gd name="connsiteX4" fmla="*/ 11820660 w 19236691"/>
                <a:gd name="connsiteY4" fmla="*/ 6330830 h 21414341"/>
                <a:gd name="connsiteX5" fmla="*/ 15332478 w 19236691"/>
                <a:gd name="connsiteY5" fmla="*/ 9627176 h 21414341"/>
                <a:gd name="connsiteX6" fmla="*/ 12719665 w 19236691"/>
                <a:gd name="connsiteY6" fmla="*/ 9627176 h 21414341"/>
                <a:gd name="connsiteX7" fmla="*/ 16489334 w 19236691"/>
                <a:gd name="connsiteY7" fmla="*/ 13097739 h 21414341"/>
                <a:gd name="connsiteX8" fmla="*/ 14059884 w 19236691"/>
                <a:gd name="connsiteY8" fmla="*/ 13097739 h 21414341"/>
                <a:gd name="connsiteX9" fmla="*/ 17632335 w 19236691"/>
                <a:gd name="connsiteY9" fmla="*/ 16578695 h 21414341"/>
                <a:gd name="connsiteX10" fmla="*/ 14836082 w 19236691"/>
                <a:gd name="connsiteY10" fmla="*/ 16578695 h 21414341"/>
                <a:gd name="connsiteX11" fmla="*/ 19236691 w 19236691"/>
                <a:gd name="connsiteY11" fmla="*/ 20885309 h 21414341"/>
                <a:gd name="connsiteX12" fmla="*/ 9628446 w 19236691"/>
                <a:gd name="connsiteY12" fmla="*/ 21414316 h 21414341"/>
                <a:gd name="connsiteX13" fmla="*/ 0 w 19236691"/>
                <a:gd name="connsiteY13" fmla="*/ 20885309 h 21414341"/>
                <a:gd name="connsiteX14" fmla="*/ 4006251 w 19236691"/>
                <a:gd name="connsiteY14" fmla="*/ 16877149 h 21414341"/>
                <a:gd name="connsiteX15" fmla="*/ 4310831 w 19236691"/>
                <a:gd name="connsiteY15" fmla="*/ 16578695 h 21414341"/>
                <a:gd name="connsiteX16" fmla="*/ 1604357 w 19236691"/>
                <a:gd name="connsiteY16" fmla="*/ 16578695 h 21414341"/>
                <a:gd name="connsiteX17" fmla="*/ 4942358 w 19236691"/>
                <a:gd name="connsiteY17" fmla="*/ 13253611 h 21414341"/>
                <a:gd name="connsiteX18" fmla="*/ 5102124 w 19236691"/>
                <a:gd name="connsiteY18" fmla="*/ 13097739 h 21414341"/>
                <a:gd name="connsiteX19" fmla="*/ 2747356 w 19236691"/>
                <a:gd name="connsiteY19" fmla="*/ 13097739 h 21414341"/>
                <a:gd name="connsiteX20" fmla="*/ 6373855 w 19236691"/>
                <a:gd name="connsiteY20" fmla="*/ 9666542 h 21414341"/>
                <a:gd name="connsiteX21" fmla="*/ 6410110 w 19236691"/>
                <a:gd name="connsiteY21" fmla="*/ 9627176 h 21414341"/>
                <a:gd name="connsiteX22" fmla="*/ 3613265 w 19236691"/>
                <a:gd name="connsiteY22" fmla="*/ 9627176 h 21414341"/>
                <a:gd name="connsiteX23" fmla="*/ 7085623 w 19236691"/>
                <a:gd name="connsiteY23" fmla="*/ 6205969 h 21414341"/>
                <a:gd name="connsiteX24" fmla="*/ 7139836 w 19236691"/>
                <a:gd name="connsiteY24" fmla="*/ 6115049 h 21414341"/>
                <a:gd name="connsiteX25" fmla="*/ 5615247 w 19236691"/>
                <a:gd name="connsiteY25" fmla="*/ 6115049 h 21414341"/>
                <a:gd name="connsiteX26" fmla="*/ 7901245 w 19236691"/>
                <a:gd name="connsiteY26" fmla="*/ 3267941 h 21414341"/>
                <a:gd name="connsiteX27" fmla="*/ 9472871 w 19236691"/>
                <a:gd name="connsiteY27" fmla="*/ 0 h 2141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9236691" h="21414341">
                  <a:moveTo>
                    <a:pt x="9472871" y="0"/>
                  </a:moveTo>
                  <a:cubicBezTo>
                    <a:pt x="10064288" y="1096240"/>
                    <a:pt x="10385539" y="2379518"/>
                    <a:pt x="11018519" y="3371850"/>
                  </a:cubicBezTo>
                  <a:lnTo>
                    <a:pt x="13330496" y="6115049"/>
                  </a:lnTo>
                  <a:lnTo>
                    <a:pt x="11654755" y="6115049"/>
                  </a:lnTo>
                  <a:lnTo>
                    <a:pt x="11820660" y="6330830"/>
                  </a:lnTo>
                  <a:lnTo>
                    <a:pt x="15332478" y="9627176"/>
                  </a:lnTo>
                  <a:lnTo>
                    <a:pt x="12719665" y="9627176"/>
                  </a:lnTo>
                  <a:lnTo>
                    <a:pt x="16489334" y="13097739"/>
                  </a:lnTo>
                  <a:lnTo>
                    <a:pt x="14059884" y="13097739"/>
                  </a:lnTo>
                  <a:lnTo>
                    <a:pt x="17632335" y="16578695"/>
                  </a:lnTo>
                  <a:lnTo>
                    <a:pt x="14836082" y="16578695"/>
                  </a:lnTo>
                  <a:lnTo>
                    <a:pt x="19236691" y="20885309"/>
                  </a:lnTo>
                  <a:cubicBezTo>
                    <a:pt x="16033943" y="20881022"/>
                    <a:pt x="12831194" y="21418603"/>
                    <a:pt x="9628446" y="21414316"/>
                  </a:cubicBezTo>
                  <a:cubicBezTo>
                    <a:pt x="6418964" y="21418603"/>
                    <a:pt x="3209482" y="20881022"/>
                    <a:pt x="0" y="20885309"/>
                  </a:cubicBezTo>
                  <a:cubicBezTo>
                    <a:pt x="1056831" y="19494547"/>
                    <a:pt x="2627975" y="18204785"/>
                    <a:pt x="4006251" y="16877149"/>
                  </a:cubicBezTo>
                  <a:lnTo>
                    <a:pt x="4310831" y="16578695"/>
                  </a:lnTo>
                  <a:lnTo>
                    <a:pt x="1604357" y="16578695"/>
                  </a:lnTo>
                  <a:cubicBezTo>
                    <a:pt x="2484905" y="15424947"/>
                    <a:pt x="3793981" y="14354989"/>
                    <a:pt x="4942358" y="13253611"/>
                  </a:cubicBezTo>
                  <a:lnTo>
                    <a:pt x="5102124" y="13097739"/>
                  </a:lnTo>
                  <a:lnTo>
                    <a:pt x="2747356" y="13097739"/>
                  </a:lnTo>
                  <a:cubicBezTo>
                    <a:pt x="3708214" y="11908194"/>
                    <a:pt x="5264212" y="10828599"/>
                    <a:pt x="6373855" y="9666542"/>
                  </a:cubicBezTo>
                  <a:lnTo>
                    <a:pt x="6410110" y="9627176"/>
                  </a:lnTo>
                  <a:lnTo>
                    <a:pt x="3613265" y="9627176"/>
                  </a:lnTo>
                  <a:cubicBezTo>
                    <a:pt x="4549749" y="8445153"/>
                    <a:pt x="6149138" y="7387992"/>
                    <a:pt x="7085623" y="6205969"/>
                  </a:cubicBezTo>
                  <a:lnTo>
                    <a:pt x="7139836" y="6115049"/>
                  </a:lnTo>
                  <a:lnTo>
                    <a:pt x="5615247" y="6115049"/>
                  </a:lnTo>
                  <a:cubicBezTo>
                    <a:pt x="6231774" y="5131377"/>
                    <a:pt x="7284718" y="4251613"/>
                    <a:pt x="7901245" y="3267941"/>
                  </a:cubicBezTo>
                  <a:cubicBezTo>
                    <a:pt x="8425120" y="2178626"/>
                    <a:pt x="8886651" y="1026967"/>
                    <a:pt x="9472871" y="0"/>
                  </a:cubicBezTo>
                  <a:close/>
                </a:path>
              </a:pathLst>
            </a:custGeom>
            <a:pattFill prst="smConfetti">
              <a:fgClr>
                <a:srgbClr val="00B050"/>
              </a:fgClr>
              <a:bgClr>
                <a:schemeClr val="accent6">
                  <a:lumMod val="50000"/>
                </a:schemeClr>
              </a:bgClr>
            </a:pattFill>
            <a:ln w="38100">
              <a:noFill/>
            </a:ln>
            <a:scene3d>
              <a:camera prst="orthographicFront">
                <a:rot lat="0" lon="0" rev="0"/>
              </a:camera>
              <a:lightRig rig="balanced" dir="t"/>
            </a:scene3d>
            <a:sp3d extrusionH="76200" contourW="76200" prstMaterial="flat">
              <a:bevelT w="1270000" h="3810000"/>
              <a:extrusionClr>
                <a:schemeClr val="accent6">
                  <a:lumMod val="50000"/>
                </a:schemeClr>
              </a:extrusionClr>
              <a:contourClr>
                <a:schemeClr val="accent6">
                  <a:lumMod val="50000"/>
                </a:schemeClr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27">
                <a:solidFill>
                  <a:prstClr val="white"/>
                </a:solidFill>
              </a:endParaRPr>
            </a:p>
          </p:txBody>
        </p:sp>
      </p:grpSp>
      <p:sp>
        <p:nvSpPr>
          <p:cNvPr id="37" name="BAUBLE 1">
            <a:hlinkClick r:id="rId3" action="ppaction://hlinksldjump"/>
          </p:cNvPr>
          <p:cNvSpPr/>
          <p:nvPr/>
        </p:nvSpPr>
        <p:spPr>
          <a:xfrm>
            <a:off x="3676166" y="5364400"/>
            <a:ext cx="427159" cy="427159"/>
          </a:xfrm>
          <a:prstGeom prst="ellipse">
            <a:avLst/>
          </a:prstGeom>
          <a:gradFill>
            <a:gsLst>
              <a:gs pos="50000">
                <a:srgbClr val="FF0000"/>
              </a:gs>
              <a:gs pos="0">
                <a:schemeClr val="bg1"/>
              </a:gs>
            </a:gsLst>
            <a:path path="circle">
              <a:fillToRect r="100000" b="100000"/>
            </a:path>
          </a:gradFill>
          <a:ln>
            <a:noFill/>
          </a:ln>
          <a:scene3d>
            <a:camera prst="orthographicFront"/>
            <a:lightRig rig="threePt" dir="t"/>
          </a:scene3d>
          <a:sp3d>
            <a:bevelT w="635000" h="6350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1</a:t>
            </a:r>
          </a:p>
        </p:txBody>
      </p:sp>
      <p:sp>
        <p:nvSpPr>
          <p:cNvPr id="20" name="BAUBLE 2">
            <a:hlinkClick r:id="rId4" action="ppaction://hlinksldjump"/>
          </p:cNvPr>
          <p:cNvSpPr/>
          <p:nvPr/>
        </p:nvSpPr>
        <p:spPr>
          <a:xfrm>
            <a:off x="4387482" y="5062449"/>
            <a:ext cx="427159" cy="427159"/>
          </a:xfrm>
          <a:prstGeom prst="ellipse">
            <a:avLst/>
          </a:prstGeom>
          <a:gradFill>
            <a:gsLst>
              <a:gs pos="50000">
                <a:srgbClr val="F8F200"/>
              </a:gs>
              <a:gs pos="0">
                <a:schemeClr val="bg1"/>
              </a:gs>
            </a:gsLst>
            <a:path path="circle">
              <a:fillToRect r="100000" b="100000"/>
            </a:path>
          </a:gradFill>
          <a:ln>
            <a:noFill/>
          </a:ln>
          <a:scene3d>
            <a:camera prst="orthographicFront"/>
            <a:lightRig rig="threePt" dir="t"/>
          </a:scene3d>
          <a:sp3d>
            <a:bevelT w="635000" h="6350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n w="0"/>
                <a:solidFill>
                  <a:srgbClr val="CC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22" name="BAUBLE 3">
            <a:hlinkClick r:id="rId5" action="ppaction://hlinksldjump"/>
          </p:cNvPr>
          <p:cNvSpPr/>
          <p:nvPr/>
        </p:nvSpPr>
        <p:spPr>
          <a:xfrm>
            <a:off x="5895545" y="4848870"/>
            <a:ext cx="427159" cy="427159"/>
          </a:xfrm>
          <a:prstGeom prst="ellipse">
            <a:avLst/>
          </a:prstGeom>
          <a:gradFill>
            <a:gsLst>
              <a:gs pos="50000">
                <a:srgbClr val="FF0000"/>
              </a:gs>
              <a:gs pos="0">
                <a:schemeClr val="bg1"/>
              </a:gs>
            </a:gsLst>
            <a:path path="circle">
              <a:fillToRect r="100000" b="100000"/>
            </a:path>
          </a:gradFill>
          <a:ln>
            <a:noFill/>
          </a:ln>
          <a:scene3d>
            <a:camera prst="orthographicFront"/>
            <a:lightRig rig="threePt" dir="t"/>
          </a:scene3d>
          <a:sp3d>
            <a:bevelT w="635000" h="6350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3</a:t>
            </a:r>
          </a:p>
        </p:txBody>
      </p:sp>
      <p:sp>
        <p:nvSpPr>
          <p:cNvPr id="21" name="BAUBLE 4">
            <a:hlinkClick r:id="rId6" action="ppaction://hlinksldjump"/>
          </p:cNvPr>
          <p:cNvSpPr/>
          <p:nvPr/>
        </p:nvSpPr>
        <p:spPr>
          <a:xfrm>
            <a:off x="7388764" y="5062449"/>
            <a:ext cx="427159" cy="427159"/>
          </a:xfrm>
          <a:prstGeom prst="ellipse">
            <a:avLst/>
          </a:prstGeom>
          <a:gradFill>
            <a:gsLst>
              <a:gs pos="50000">
                <a:srgbClr val="F8F200"/>
              </a:gs>
              <a:gs pos="0">
                <a:schemeClr val="bg1"/>
              </a:gs>
            </a:gsLst>
            <a:path path="circle">
              <a:fillToRect r="100000" b="100000"/>
            </a:path>
          </a:gradFill>
          <a:ln>
            <a:noFill/>
          </a:ln>
          <a:scene3d>
            <a:camera prst="orthographicFront"/>
            <a:lightRig rig="threePt" dir="t"/>
          </a:scene3d>
          <a:sp3d>
            <a:bevelT w="635000" h="6350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n w="0"/>
                <a:solidFill>
                  <a:srgbClr val="CC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4</a:t>
            </a:r>
          </a:p>
        </p:txBody>
      </p:sp>
      <p:sp>
        <p:nvSpPr>
          <p:cNvPr id="38" name="BAUBLE 5">
            <a:hlinkClick r:id="rId7" action="ppaction://hlinksldjump"/>
          </p:cNvPr>
          <p:cNvSpPr/>
          <p:nvPr/>
        </p:nvSpPr>
        <p:spPr>
          <a:xfrm>
            <a:off x="8100080" y="5301134"/>
            <a:ext cx="427159" cy="427159"/>
          </a:xfrm>
          <a:prstGeom prst="ellipse">
            <a:avLst/>
          </a:prstGeom>
          <a:gradFill>
            <a:gsLst>
              <a:gs pos="50000">
                <a:srgbClr val="FF0000"/>
              </a:gs>
              <a:gs pos="0">
                <a:schemeClr val="bg1"/>
              </a:gs>
            </a:gsLst>
            <a:path path="circle">
              <a:fillToRect r="100000" b="100000"/>
            </a:path>
          </a:gradFill>
          <a:ln>
            <a:noFill/>
          </a:ln>
          <a:scene3d>
            <a:camera prst="orthographicFront"/>
            <a:lightRig rig="threePt" dir="t"/>
          </a:scene3d>
          <a:sp3d>
            <a:bevelT w="635000" h="6350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5</a:t>
            </a:r>
          </a:p>
        </p:txBody>
      </p:sp>
      <p:sp>
        <p:nvSpPr>
          <p:cNvPr id="29" name="BAUBLE 6">
            <a:hlinkClick r:id="rId8" action="ppaction://hlinksldjump"/>
          </p:cNvPr>
          <p:cNvSpPr/>
          <p:nvPr/>
        </p:nvSpPr>
        <p:spPr>
          <a:xfrm>
            <a:off x="3989108" y="4354855"/>
            <a:ext cx="427159" cy="427159"/>
          </a:xfrm>
          <a:prstGeom prst="ellipse">
            <a:avLst/>
          </a:prstGeom>
          <a:gradFill>
            <a:gsLst>
              <a:gs pos="50000">
                <a:srgbClr val="FF0000"/>
              </a:gs>
              <a:gs pos="0">
                <a:schemeClr val="bg1"/>
              </a:gs>
            </a:gsLst>
            <a:path path="circle">
              <a:fillToRect r="100000" b="100000"/>
            </a:path>
          </a:gradFill>
          <a:ln>
            <a:noFill/>
          </a:ln>
          <a:scene3d>
            <a:camera prst="orthographicFront"/>
            <a:lightRig rig="threePt" dir="t"/>
          </a:scene3d>
          <a:sp3d>
            <a:bevelT w="635000" h="6350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6</a:t>
            </a:r>
          </a:p>
        </p:txBody>
      </p:sp>
      <p:sp>
        <p:nvSpPr>
          <p:cNvPr id="17" name="BAUBLE 7">
            <a:hlinkClick r:id="rId9" action="ppaction://hlinksldjump"/>
          </p:cNvPr>
          <p:cNvSpPr/>
          <p:nvPr/>
        </p:nvSpPr>
        <p:spPr>
          <a:xfrm>
            <a:off x="5127767" y="4222773"/>
            <a:ext cx="427159" cy="427159"/>
          </a:xfrm>
          <a:prstGeom prst="ellipse">
            <a:avLst/>
          </a:prstGeom>
          <a:gradFill>
            <a:gsLst>
              <a:gs pos="50000">
                <a:srgbClr val="F8F200"/>
              </a:gs>
              <a:gs pos="0">
                <a:schemeClr val="bg1"/>
              </a:gs>
            </a:gsLst>
            <a:path path="circle">
              <a:fillToRect r="100000" b="100000"/>
            </a:path>
          </a:gradFill>
          <a:ln>
            <a:noFill/>
          </a:ln>
          <a:scene3d>
            <a:camera prst="orthographicFront"/>
            <a:lightRig rig="threePt" dir="t"/>
          </a:scene3d>
          <a:sp3d>
            <a:bevelT w="635000" h="6350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n w="0"/>
                <a:solidFill>
                  <a:srgbClr val="CC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7</a:t>
            </a:r>
          </a:p>
        </p:txBody>
      </p:sp>
      <p:sp>
        <p:nvSpPr>
          <p:cNvPr id="19" name="BAUBLE 8">
            <a:hlinkClick r:id="rId10" action="ppaction://hlinksldjump"/>
          </p:cNvPr>
          <p:cNvSpPr/>
          <p:nvPr/>
        </p:nvSpPr>
        <p:spPr>
          <a:xfrm>
            <a:off x="6634722" y="4255938"/>
            <a:ext cx="427159" cy="427159"/>
          </a:xfrm>
          <a:prstGeom prst="ellipse">
            <a:avLst/>
          </a:prstGeom>
          <a:gradFill>
            <a:gsLst>
              <a:gs pos="50000">
                <a:srgbClr val="FF0000"/>
              </a:gs>
              <a:gs pos="0">
                <a:schemeClr val="bg1"/>
              </a:gs>
            </a:gsLst>
            <a:path path="circle">
              <a:fillToRect r="100000" b="100000"/>
            </a:path>
          </a:gradFill>
          <a:ln>
            <a:noFill/>
          </a:ln>
          <a:scene3d>
            <a:camera prst="orthographicFront"/>
            <a:lightRig rig="threePt" dir="t"/>
          </a:scene3d>
          <a:sp3d>
            <a:bevelT w="635000" h="6350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8</a:t>
            </a:r>
          </a:p>
        </p:txBody>
      </p:sp>
      <p:sp>
        <p:nvSpPr>
          <p:cNvPr id="30" name="BAUBLE 9">
            <a:hlinkClick r:id="rId11" action="ppaction://hlinksldjump"/>
          </p:cNvPr>
          <p:cNvSpPr/>
          <p:nvPr/>
        </p:nvSpPr>
        <p:spPr>
          <a:xfrm>
            <a:off x="7787138" y="4354855"/>
            <a:ext cx="427159" cy="427159"/>
          </a:xfrm>
          <a:prstGeom prst="ellipse">
            <a:avLst/>
          </a:prstGeom>
          <a:gradFill>
            <a:gsLst>
              <a:gs pos="50000">
                <a:srgbClr val="F8F200"/>
              </a:gs>
              <a:gs pos="0">
                <a:schemeClr val="bg1"/>
              </a:gs>
            </a:gsLst>
            <a:path path="circle">
              <a:fillToRect r="100000" b="100000"/>
            </a:path>
          </a:gradFill>
          <a:ln>
            <a:noFill/>
          </a:ln>
          <a:scene3d>
            <a:camera prst="orthographicFront"/>
            <a:lightRig rig="threePt" dir="t"/>
          </a:scene3d>
          <a:sp3d>
            <a:bevelT w="635000" h="6350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ln w="0"/>
                <a:solidFill>
                  <a:srgbClr val="CC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9</a:t>
            </a:r>
          </a:p>
        </p:txBody>
      </p:sp>
      <p:sp>
        <p:nvSpPr>
          <p:cNvPr id="31" name="BAUBLE 10">
            <a:hlinkClick r:id="rId12" action="ppaction://hlinksldjump"/>
          </p:cNvPr>
          <p:cNvSpPr/>
          <p:nvPr/>
        </p:nvSpPr>
        <p:spPr>
          <a:xfrm>
            <a:off x="4280692" y="3528549"/>
            <a:ext cx="427159" cy="427159"/>
          </a:xfrm>
          <a:prstGeom prst="ellipse">
            <a:avLst/>
          </a:prstGeom>
          <a:gradFill>
            <a:gsLst>
              <a:gs pos="50000">
                <a:srgbClr val="F8F200"/>
              </a:gs>
              <a:gs pos="0">
                <a:schemeClr val="bg1"/>
              </a:gs>
            </a:gsLst>
            <a:path path="circle">
              <a:fillToRect r="100000" b="100000"/>
            </a:path>
          </a:gradFill>
          <a:ln>
            <a:noFill/>
          </a:ln>
          <a:scene3d>
            <a:camera prst="orthographicFront"/>
            <a:lightRig rig="threePt" dir="t"/>
          </a:scene3d>
          <a:sp3d>
            <a:bevelT w="635000" h="6350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200" dirty="0">
                <a:ln w="0"/>
                <a:solidFill>
                  <a:srgbClr val="CC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10</a:t>
            </a:r>
          </a:p>
        </p:txBody>
      </p:sp>
      <p:sp>
        <p:nvSpPr>
          <p:cNvPr id="18" name="BAUBLE 11">
            <a:hlinkClick r:id="rId13" action="ppaction://hlinksldjump"/>
          </p:cNvPr>
          <p:cNvSpPr/>
          <p:nvPr/>
        </p:nvSpPr>
        <p:spPr>
          <a:xfrm>
            <a:off x="5341347" y="3263508"/>
            <a:ext cx="427159" cy="427159"/>
          </a:xfrm>
          <a:prstGeom prst="ellipse">
            <a:avLst/>
          </a:prstGeom>
          <a:gradFill>
            <a:gsLst>
              <a:gs pos="50000">
                <a:srgbClr val="FF0000"/>
              </a:gs>
              <a:gs pos="0">
                <a:schemeClr val="bg1"/>
              </a:gs>
            </a:gsLst>
            <a:path path="circle">
              <a:fillToRect r="100000" b="100000"/>
            </a:path>
          </a:gradFill>
          <a:ln>
            <a:noFill/>
          </a:ln>
          <a:scene3d>
            <a:camera prst="orthographicFront"/>
            <a:lightRig rig="threePt" dir="t"/>
          </a:scene3d>
          <a:sp3d>
            <a:bevelT w="635000" h="6350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200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11</a:t>
            </a:r>
          </a:p>
        </p:txBody>
      </p:sp>
      <p:sp>
        <p:nvSpPr>
          <p:cNvPr id="23" name="BAUBLE 12">
            <a:hlinkClick r:id="rId14" action="ppaction://hlinksldjump"/>
          </p:cNvPr>
          <p:cNvSpPr/>
          <p:nvPr/>
        </p:nvSpPr>
        <p:spPr>
          <a:xfrm>
            <a:off x="6350733" y="3298233"/>
            <a:ext cx="427159" cy="427159"/>
          </a:xfrm>
          <a:prstGeom prst="ellipse">
            <a:avLst/>
          </a:prstGeom>
          <a:gradFill>
            <a:gsLst>
              <a:gs pos="50000">
                <a:srgbClr val="F8F200"/>
              </a:gs>
              <a:gs pos="0">
                <a:schemeClr val="bg1"/>
              </a:gs>
            </a:gsLst>
            <a:path path="circle">
              <a:fillToRect r="100000" b="100000"/>
            </a:path>
          </a:gradFill>
          <a:ln>
            <a:noFill/>
          </a:ln>
          <a:scene3d>
            <a:camera prst="orthographicFront"/>
            <a:lightRig rig="threePt" dir="t"/>
          </a:scene3d>
          <a:sp3d>
            <a:bevelT w="635000" h="6350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200" dirty="0">
                <a:ln w="0"/>
                <a:solidFill>
                  <a:srgbClr val="CC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12</a:t>
            </a:r>
          </a:p>
        </p:txBody>
      </p:sp>
      <p:sp>
        <p:nvSpPr>
          <p:cNvPr id="32" name="BAUBLE 13">
            <a:hlinkClick r:id="rId15" action="ppaction://hlinksldjump"/>
          </p:cNvPr>
          <p:cNvSpPr/>
          <p:nvPr/>
        </p:nvSpPr>
        <p:spPr>
          <a:xfrm>
            <a:off x="7459331" y="3511812"/>
            <a:ext cx="427159" cy="427159"/>
          </a:xfrm>
          <a:prstGeom prst="ellipse">
            <a:avLst/>
          </a:prstGeom>
          <a:gradFill>
            <a:gsLst>
              <a:gs pos="50000">
                <a:srgbClr val="FF0000"/>
              </a:gs>
              <a:gs pos="0">
                <a:schemeClr val="bg1"/>
              </a:gs>
            </a:gsLst>
            <a:path path="circle">
              <a:fillToRect r="100000" b="100000"/>
            </a:path>
          </a:gradFill>
          <a:ln>
            <a:noFill/>
          </a:ln>
          <a:scene3d>
            <a:camera prst="orthographicFront"/>
            <a:lightRig rig="threePt" dir="t"/>
          </a:scene3d>
          <a:sp3d>
            <a:bevelT w="635000" h="6350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200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13</a:t>
            </a:r>
          </a:p>
        </p:txBody>
      </p:sp>
      <p:sp>
        <p:nvSpPr>
          <p:cNvPr id="33" name="BAUBLE 14">
            <a:hlinkClick r:id="rId16" action="ppaction://hlinksldjump"/>
          </p:cNvPr>
          <p:cNvSpPr/>
          <p:nvPr/>
        </p:nvSpPr>
        <p:spPr>
          <a:xfrm>
            <a:off x="4554926" y="2685507"/>
            <a:ext cx="427159" cy="427159"/>
          </a:xfrm>
          <a:prstGeom prst="ellipse">
            <a:avLst/>
          </a:prstGeom>
          <a:gradFill>
            <a:gsLst>
              <a:gs pos="50000">
                <a:srgbClr val="FF0000"/>
              </a:gs>
              <a:gs pos="0">
                <a:schemeClr val="bg1"/>
              </a:gs>
            </a:gsLst>
            <a:path path="circle">
              <a:fillToRect r="100000" b="100000"/>
            </a:path>
          </a:gradFill>
          <a:ln>
            <a:noFill/>
          </a:ln>
          <a:scene3d>
            <a:camera prst="orthographicFront"/>
            <a:lightRig rig="threePt" dir="t"/>
          </a:scene3d>
          <a:sp3d>
            <a:bevelT w="635000" h="6350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200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14</a:t>
            </a:r>
          </a:p>
        </p:txBody>
      </p:sp>
      <p:sp>
        <p:nvSpPr>
          <p:cNvPr id="26" name="BAUBLE 15">
            <a:hlinkClick r:id="rId17" action="ppaction://hlinksldjump"/>
          </p:cNvPr>
          <p:cNvSpPr/>
          <p:nvPr/>
        </p:nvSpPr>
        <p:spPr>
          <a:xfrm>
            <a:off x="5810113" y="2471927"/>
            <a:ext cx="427159" cy="427159"/>
          </a:xfrm>
          <a:prstGeom prst="ellipse">
            <a:avLst/>
          </a:prstGeom>
          <a:gradFill>
            <a:gsLst>
              <a:gs pos="50000">
                <a:srgbClr val="F8F200"/>
              </a:gs>
              <a:gs pos="0">
                <a:schemeClr val="bg1"/>
              </a:gs>
            </a:gsLst>
            <a:path path="circle">
              <a:fillToRect r="100000" b="100000"/>
            </a:path>
          </a:gradFill>
          <a:ln>
            <a:noFill/>
          </a:ln>
          <a:scene3d>
            <a:camera prst="orthographicFront"/>
            <a:lightRig rig="threePt" dir="t"/>
          </a:scene3d>
          <a:sp3d>
            <a:bevelT w="635000" h="6350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200" dirty="0">
                <a:ln w="0"/>
                <a:solidFill>
                  <a:srgbClr val="CC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15</a:t>
            </a:r>
          </a:p>
        </p:txBody>
      </p:sp>
      <p:sp>
        <p:nvSpPr>
          <p:cNvPr id="34" name="BAUBLE 16">
            <a:hlinkClick r:id="rId18" action="ppaction://hlinksldjump"/>
          </p:cNvPr>
          <p:cNvSpPr/>
          <p:nvPr/>
        </p:nvSpPr>
        <p:spPr>
          <a:xfrm>
            <a:off x="7175185" y="2696944"/>
            <a:ext cx="427159" cy="427159"/>
          </a:xfrm>
          <a:prstGeom prst="ellipse">
            <a:avLst/>
          </a:prstGeom>
          <a:gradFill>
            <a:gsLst>
              <a:gs pos="50000">
                <a:srgbClr val="FF0000"/>
              </a:gs>
              <a:gs pos="0">
                <a:schemeClr val="bg1"/>
              </a:gs>
            </a:gsLst>
            <a:path path="circle">
              <a:fillToRect r="100000" b="100000"/>
            </a:path>
          </a:gradFill>
          <a:ln>
            <a:noFill/>
          </a:ln>
          <a:scene3d>
            <a:camera prst="orthographicFront"/>
            <a:lightRig rig="threePt" dir="t"/>
          </a:scene3d>
          <a:sp3d>
            <a:bevelT w="635000" h="6350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200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16</a:t>
            </a:r>
          </a:p>
        </p:txBody>
      </p:sp>
      <p:sp>
        <p:nvSpPr>
          <p:cNvPr id="35" name="BAUBLE 17">
            <a:hlinkClick r:id="rId19" action="ppaction://hlinksldjump"/>
          </p:cNvPr>
          <p:cNvSpPr/>
          <p:nvPr/>
        </p:nvSpPr>
        <p:spPr>
          <a:xfrm>
            <a:off x="4953753" y="1897755"/>
            <a:ext cx="427159" cy="427159"/>
          </a:xfrm>
          <a:prstGeom prst="ellipse">
            <a:avLst/>
          </a:prstGeom>
          <a:gradFill>
            <a:gsLst>
              <a:gs pos="50000">
                <a:srgbClr val="F8F200"/>
              </a:gs>
              <a:gs pos="0">
                <a:schemeClr val="bg1"/>
              </a:gs>
            </a:gsLst>
            <a:path path="circle">
              <a:fillToRect r="100000" b="100000"/>
            </a:path>
          </a:gradFill>
          <a:ln>
            <a:noFill/>
          </a:ln>
          <a:scene3d>
            <a:camera prst="orthographicFront"/>
            <a:lightRig rig="threePt" dir="t"/>
          </a:scene3d>
          <a:sp3d>
            <a:bevelT w="635000" h="6350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200" dirty="0">
                <a:ln w="0"/>
                <a:solidFill>
                  <a:srgbClr val="CC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17</a:t>
            </a:r>
          </a:p>
        </p:txBody>
      </p:sp>
      <p:sp>
        <p:nvSpPr>
          <p:cNvPr id="27" name="BAUBLE 18">
            <a:hlinkClick r:id="rId20" action="ppaction://hlinksldjump"/>
          </p:cNvPr>
          <p:cNvSpPr/>
          <p:nvPr/>
        </p:nvSpPr>
        <p:spPr>
          <a:xfrm>
            <a:off x="5845276" y="1470596"/>
            <a:ext cx="427159" cy="427159"/>
          </a:xfrm>
          <a:prstGeom prst="ellipse">
            <a:avLst/>
          </a:prstGeom>
          <a:gradFill flip="none" rotWithShape="1">
            <a:gsLst>
              <a:gs pos="50000">
                <a:srgbClr val="FF0000"/>
              </a:gs>
              <a:gs pos="0">
                <a:schemeClr val="bg1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scene3d>
            <a:camera prst="orthographicFront"/>
            <a:lightRig rig="threePt" dir="t"/>
          </a:scene3d>
          <a:sp3d>
            <a:bevelT w="635000" h="6350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200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18</a:t>
            </a:r>
          </a:p>
        </p:txBody>
      </p:sp>
      <p:sp>
        <p:nvSpPr>
          <p:cNvPr id="36" name="BAUBLE 19">
            <a:hlinkClick r:id="rId21" action="ppaction://hlinksldjump"/>
          </p:cNvPr>
          <p:cNvSpPr/>
          <p:nvPr/>
        </p:nvSpPr>
        <p:spPr>
          <a:xfrm>
            <a:off x="6671040" y="1867649"/>
            <a:ext cx="427159" cy="427159"/>
          </a:xfrm>
          <a:prstGeom prst="ellipse">
            <a:avLst/>
          </a:prstGeom>
          <a:gradFill>
            <a:gsLst>
              <a:gs pos="50000">
                <a:srgbClr val="F8F200"/>
              </a:gs>
              <a:gs pos="0">
                <a:schemeClr val="bg1"/>
              </a:gs>
            </a:gsLst>
            <a:path path="circle">
              <a:fillToRect r="100000" b="100000"/>
            </a:path>
          </a:gradFill>
          <a:ln>
            <a:noFill/>
          </a:ln>
          <a:scene3d>
            <a:camera prst="orthographicFront"/>
            <a:lightRig rig="threePt" dir="t"/>
          </a:scene3d>
          <a:sp3d>
            <a:bevelT w="635000" h="6350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200" dirty="0">
                <a:ln w="0"/>
                <a:solidFill>
                  <a:srgbClr val="CC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19</a:t>
            </a:r>
          </a:p>
        </p:txBody>
      </p:sp>
      <p:sp>
        <p:nvSpPr>
          <p:cNvPr id="12" name="STAR">
            <a:hlinkClick r:id="rId22" action="ppaction://hlinksldjump"/>
          </p:cNvPr>
          <p:cNvSpPr/>
          <p:nvPr/>
        </p:nvSpPr>
        <p:spPr>
          <a:xfrm>
            <a:off x="5729306" y="91614"/>
            <a:ext cx="683454" cy="683454"/>
          </a:xfrm>
          <a:prstGeom prst="star5">
            <a:avLst>
              <a:gd name="adj" fmla="val 27534"/>
              <a:gd name="hf" fmla="val 105146"/>
              <a:gd name="vf" fmla="val 110557"/>
            </a:avLst>
          </a:prstGeom>
          <a:pattFill prst="pct20">
            <a:fgClr>
              <a:srgbClr val="FFFF00"/>
            </a:fgClr>
            <a:bgClr>
              <a:srgbClr val="FFC000"/>
            </a:bgClr>
          </a:pattFill>
          <a:ln w="38100">
            <a:solidFill>
              <a:srgbClr val="FFC000"/>
            </a:solidFill>
          </a:ln>
          <a:effectLst/>
          <a:scene3d>
            <a:camera prst="orthographicFront"/>
            <a:lightRig rig="threePt" dir="t"/>
          </a:scene3d>
          <a:sp3d extrusionH="76200" contourW="12700">
            <a:bevelT w="38100" h="38100"/>
            <a:bevelB w="38100" h="38100"/>
            <a:extrusionClr>
              <a:srgbClr val="FFC000"/>
            </a:extrusionClr>
            <a:contourClr>
              <a:srgbClr val="FFC000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en-US" sz="1709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20</a:t>
            </a:r>
          </a:p>
        </p:txBody>
      </p:sp>
      <p:grpSp>
        <p:nvGrpSpPr>
          <p:cNvPr id="8" name="TINSEL"/>
          <p:cNvGrpSpPr/>
          <p:nvPr/>
        </p:nvGrpSpPr>
        <p:grpSpPr>
          <a:xfrm>
            <a:off x="4445654" y="1131241"/>
            <a:ext cx="2996142" cy="4431430"/>
            <a:chOff x="3882696" y="4766920"/>
            <a:chExt cx="12625408" cy="18673553"/>
          </a:xfrm>
        </p:grpSpPr>
        <p:sp>
          <p:nvSpPr>
            <p:cNvPr id="45" name="TINSEL 4"/>
            <p:cNvSpPr/>
            <p:nvPr/>
          </p:nvSpPr>
          <p:spPr>
            <a:xfrm>
              <a:off x="9179583" y="4766920"/>
              <a:ext cx="2937135" cy="1093758"/>
            </a:xfrm>
            <a:custGeom>
              <a:avLst/>
              <a:gdLst>
                <a:gd name="connsiteX0" fmla="*/ 373703 w 2937135"/>
                <a:gd name="connsiteY0" fmla="*/ 0 h 1093758"/>
                <a:gd name="connsiteX1" fmla="*/ 718038 w 2937135"/>
                <a:gd name="connsiteY1" fmla="*/ 210455 h 1093758"/>
                <a:gd name="connsiteX2" fmla="*/ 727210 w 2937135"/>
                <a:gd name="connsiteY2" fmla="*/ 252342 h 1093758"/>
                <a:gd name="connsiteX3" fmla="*/ 792406 w 2937135"/>
                <a:gd name="connsiteY3" fmla="*/ 246282 h 1093758"/>
                <a:gd name="connsiteX4" fmla="*/ 1102286 w 2937135"/>
                <a:gd name="connsiteY4" fmla="*/ 398205 h 1093758"/>
                <a:gd name="connsiteX5" fmla="*/ 1112037 w 2937135"/>
                <a:gd name="connsiteY5" fmla="*/ 414770 h 1093758"/>
                <a:gd name="connsiteX6" fmla="*/ 1128241 w 2937135"/>
                <a:gd name="connsiteY6" fmla="*/ 406660 h 1093758"/>
                <a:gd name="connsiteX7" fmla="*/ 1273703 w 2937135"/>
                <a:gd name="connsiteY7" fmla="*/ 379581 h 1093758"/>
                <a:gd name="connsiteX8" fmla="*/ 1482644 w 2937135"/>
                <a:gd name="connsiteY8" fmla="*/ 438430 h 1093758"/>
                <a:gd name="connsiteX9" fmla="*/ 1537643 w 2937135"/>
                <a:gd name="connsiteY9" fmla="*/ 480273 h 1093758"/>
                <a:gd name="connsiteX10" fmla="*/ 1559762 w 2937135"/>
                <a:gd name="connsiteY10" fmla="*/ 463445 h 1093758"/>
                <a:gd name="connsiteX11" fmla="*/ 1768703 w 2937135"/>
                <a:gd name="connsiteY11" fmla="*/ 404596 h 1093758"/>
                <a:gd name="connsiteX12" fmla="*/ 1844017 w 2937135"/>
                <a:gd name="connsiteY12" fmla="*/ 411597 h 1093758"/>
                <a:gd name="connsiteX13" fmla="*/ 1887244 w 2937135"/>
                <a:gd name="connsiteY13" fmla="*/ 423970 h 1093758"/>
                <a:gd name="connsiteX14" fmla="*/ 1909455 w 2937135"/>
                <a:gd name="connsiteY14" fmla="*/ 399148 h 1093758"/>
                <a:gd name="connsiteX15" fmla="*/ 2173703 w 2937135"/>
                <a:gd name="connsiteY15" fmla="*/ 298222 h 1093758"/>
                <a:gd name="connsiteX16" fmla="*/ 2213327 w 2937135"/>
                <a:gd name="connsiteY16" fmla="*/ 301905 h 1093758"/>
                <a:gd name="connsiteX17" fmla="*/ 2219097 w 2937135"/>
                <a:gd name="connsiteY17" fmla="*/ 275556 h 1093758"/>
                <a:gd name="connsiteX18" fmla="*/ 2563432 w 2937135"/>
                <a:gd name="connsiteY18" fmla="*/ 65101 h 1093758"/>
                <a:gd name="connsiteX19" fmla="*/ 2937135 w 2937135"/>
                <a:gd name="connsiteY19" fmla="*/ 409682 h 1093758"/>
                <a:gd name="connsiteX20" fmla="*/ 2563432 w 2937135"/>
                <a:gd name="connsiteY20" fmla="*/ 754263 h 1093758"/>
                <a:gd name="connsiteX21" fmla="*/ 2523808 w 2937135"/>
                <a:gd name="connsiteY21" fmla="*/ 750580 h 1093758"/>
                <a:gd name="connsiteX22" fmla="*/ 2518039 w 2937135"/>
                <a:gd name="connsiteY22" fmla="*/ 776930 h 1093758"/>
                <a:gd name="connsiteX23" fmla="*/ 2173703 w 2937135"/>
                <a:gd name="connsiteY23" fmla="*/ 987384 h 1093758"/>
                <a:gd name="connsiteX24" fmla="*/ 2098389 w 2937135"/>
                <a:gd name="connsiteY24" fmla="*/ 980383 h 1093758"/>
                <a:gd name="connsiteX25" fmla="*/ 2055161 w 2937135"/>
                <a:gd name="connsiteY25" fmla="*/ 968011 h 1093758"/>
                <a:gd name="connsiteX26" fmla="*/ 2032951 w 2937135"/>
                <a:gd name="connsiteY26" fmla="*/ 992833 h 1093758"/>
                <a:gd name="connsiteX27" fmla="*/ 1768703 w 2937135"/>
                <a:gd name="connsiteY27" fmla="*/ 1093758 h 1093758"/>
                <a:gd name="connsiteX28" fmla="*/ 1559762 w 2937135"/>
                <a:gd name="connsiteY28" fmla="*/ 1034909 h 1093758"/>
                <a:gd name="connsiteX29" fmla="*/ 1504762 w 2937135"/>
                <a:gd name="connsiteY29" fmla="*/ 993067 h 1093758"/>
                <a:gd name="connsiteX30" fmla="*/ 1482644 w 2937135"/>
                <a:gd name="connsiteY30" fmla="*/ 1009894 h 1093758"/>
                <a:gd name="connsiteX31" fmla="*/ 1273703 w 2937135"/>
                <a:gd name="connsiteY31" fmla="*/ 1068743 h 1093758"/>
                <a:gd name="connsiteX32" fmla="*/ 963823 w 2937135"/>
                <a:gd name="connsiteY32" fmla="*/ 916821 h 1093758"/>
                <a:gd name="connsiteX33" fmla="*/ 954071 w 2937135"/>
                <a:gd name="connsiteY33" fmla="*/ 900256 h 1093758"/>
                <a:gd name="connsiteX34" fmla="*/ 937868 w 2937135"/>
                <a:gd name="connsiteY34" fmla="*/ 908365 h 1093758"/>
                <a:gd name="connsiteX35" fmla="*/ 792406 w 2937135"/>
                <a:gd name="connsiteY35" fmla="*/ 935444 h 1093758"/>
                <a:gd name="connsiteX36" fmla="*/ 448070 w 2937135"/>
                <a:gd name="connsiteY36" fmla="*/ 724990 h 1093758"/>
                <a:gd name="connsiteX37" fmla="*/ 438899 w 2937135"/>
                <a:gd name="connsiteY37" fmla="*/ 683102 h 1093758"/>
                <a:gd name="connsiteX38" fmla="*/ 373703 w 2937135"/>
                <a:gd name="connsiteY38" fmla="*/ 689162 h 1093758"/>
                <a:gd name="connsiteX39" fmla="*/ 0 w 2937135"/>
                <a:gd name="connsiteY39" fmla="*/ 344581 h 1093758"/>
                <a:gd name="connsiteX40" fmla="*/ 373703 w 2937135"/>
                <a:gd name="connsiteY40" fmla="*/ 0 h 10937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2937135" h="1093758">
                  <a:moveTo>
                    <a:pt x="373703" y="0"/>
                  </a:moveTo>
                  <a:cubicBezTo>
                    <a:pt x="528495" y="0"/>
                    <a:pt x="661307" y="86779"/>
                    <a:pt x="718038" y="210455"/>
                  </a:cubicBezTo>
                  <a:lnTo>
                    <a:pt x="727210" y="252342"/>
                  </a:lnTo>
                  <a:lnTo>
                    <a:pt x="792406" y="246282"/>
                  </a:lnTo>
                  <a:cubicBezTo>
                    <a:pt x="921400" y="246282"/>
                    <a:pt x="1035129" y="306545"/>
                    <a:pt x="1102286" y="398205"/>
                  </a:cubicBezTo>
                  <a:lnTo>
                    <a:pt x="1112037" y="414770"/>
                  </a:lnTo>
                  <a:lnTo>
                    <a:pt x="1128241" y="406660"/>
                  </a:lnTo>
                  <a:cubicBezTo>
                    <a:pt x="1172950" y="389223"/>
                    <a:pt x="1222105" y="379581"/>
                    <a:pt x="1273703" y="379581"/>
                  </a:cubicBezTo>
                  <a:cubicBezTo>
                    <a:pt x="1351099" y="379581"/>
                    <a:pt x="1423000" y="401276"/>
                    <a:pt x="1482644" y="438430"/>
                  </a:cubicBezTo>
                  <a:lnTo>
                    <a:pt x="1537643" y="480273"/>
                  </a:lnTo>
                  <a:lnTo>
                    <a:pt x="1559762" y="463445"/>
                  </a:lnTo>
                  <a:cubicBezTo>
                    <a:pt x="1619406" y="426291"/>
                    <a:pt x="1691307" y="404596"/>
                    <a:pt x="1768703" y="404596"/>
                  </a:cubicBezTo>
                  <a:cubicBezTo>
                    <a:pt x="1794502" y="404596"/>
                    <a:pt x="1819690" y="407007"/>
                    <a:pt x="1844017" y="411597"/>
                  </a:cubicBezTo>
                  <a:lnTo>
                    <a:pt x="1887244" y="423970"/>
                  </a:lnTo>
                  <a:lnTo>
                    <a:pt x="1909455" y="399148"/>
                  </a:lnTo>
                  <a:cubicBezTo>
                    <a:pt x="1977082" y="336791"/>
                    <a:pt x="2070508" y="298222"/>
                    <a:pt x="2173703" y="298222"/>
                  </a:cubicBezTo>
                  <a:lnTo>
                    <a:pt x="2213327" y="301905"/>
                  </a:lnTo>
                  <a:lnTo>
                    <a:pt x="2219097" y="275556"/>
                  </a:lnTo>
                  <a:cubicBezTo>
                    <a:pt x="2275828" y="151880"/>
                    <a:pt x="2408640" y="65101"/>
                    <a:pt x="2563432" y="65101"/>
                  </a:cubicBezTo>
                  <a:cubicBezTo>
                    <a:pt x="2769822" y="65101"/>
                    <a:pt x="2937135" y="219375"/>
                    <a:pt x="2937135" y="409682"/>
                  </a:cubicBezTo>
                  <a:cubicBezTo>
                    <a:pt x="2937135" y="599989"/>
                    <a:pt x="2769822" y="754263"/>
                    <a:pt x="2563432" y="754263"/>
                  </a:cubicBezTo>
                  <a:lnTo>
                    <a:pt x="2523808" y="750580"/>
                  </a:lnTo>
                  <a:lnTo>
                    <a:pt x="2518039" y="776930"/>
                  </a:lnTo>
                  <a:cubicBezTo>
                    <a:pt x="2461307" y="900605"/>
                    <a:pt x="2328496" y="987384"/>
                    <a:pt x="2173703" y="987384"/>
                  </a:cubicBezTo>
                  <a:cubicBezTo>
                    <a:pt x="2147904" y="987384"/>
                    <a:pt x="2122716" y="984974"/>
                    <a:pt x="2098389" y="980383"/>
                  </a:cubicBezTo>
                  <a:lnTo>
                    <a:pt x="2055161" y="968011"/>
                  </a:lnTo>
                  <a:lnTo>
                    <a:pt x="2032951" y="992833"/>
                  </a:lnTo>
                  <a:cubicBezTo>
                    <a:pt x="1965324" y="1055190"/>
                    <a:pt x="1871898" y="1093758"/>
                    <a:pt x="1768703" y="1093758"/>
                  </a:cubicBezTo>
                  <a:cubicBezTo>
                    <a:pt x="1691307" y="1093758"/>
                    <a:pt x="1619406" y="1072063"/>
                    <a:pt x="1559762" y="1034909"/>
                  </a:cubicBezTo>
                  <a:lnTo>
                    <a:pt x="1504762" y="993067"/>
                  </a:lnTo>
                  <a:lnTo>
                    <a:pt x="1482644" y="1009894"/>
                  </a:lnTo>
                  <a:cubicBezTo>
                    <a:pt x="1423000" y="1047048"/>
                    <a:pt x="1351099" y="1068743"/>
                    <a:pt x="1273703" y="1068743"/>
                  </a:cubicBezTo>
                  <a:cubicBezTo>
                    <a:pt x="1144709" y="1068743"/>
                    <a:pt x="1030980" y="1008480"/>
                    <a:pt x="963823" y="916821"/>
                  </a:cubicBezTo>
                  <a:lnTo>
                    <a:pt x="954071" y="900256"/>
                  </a:lnTo>
                  <a:lnTo>
                    <a:pt x="937868" y="908365"/>
                  </a:lnTo>
                  <a:cubicBezTo>
                    <a:pt x="893159" y="925802"/>
                    <a:pt x="844003" y="935444"/>
                    <a:pt x="792406" y="935444"/>
                  </a:cubicBezTo>
                  <a:cubicBezTo>
                    <a:pt x="637613" y="935444"/>
                    <a:pt x="504802" y="848665"/>
                    <a:pt x="448070" y="724990"/>
                  </a:cubicBezTo>
                  <a:lnTo>
                    <a:pt x="438899" y="683102"/>
                  </a:lnTo>
                  <a:lnTo>
                    <a:pt x="373703" y="689162"/>
                  </a:lnTo>
                  <a:cubicBezTo>
                    <a:pt x="167313" y="689162"/>
                    <a:pt x="0" y="534888"/>
                    <a:pt x="0" y="344581"/>
                  </a:cubicBezTo>
                  <a:cubicBezTo>
                    <a:pt x="0" y="154274"/>
                    <a:pt x="167313" y="0"/>
                    <a:pt x="373703" y="0"/>
                  </a:cubicBezTo>
                  <a:close/>
                </a:path>
              </a:pathLst>
            </a:custGeom>
            <a:pattFill prst="pct80">
              <a:fgClr>
                <a:srgbClr val="FFC000"/>
              </a:fgClr>
              <a:bgClr>
                <a:srgbClr val="FFFF00"/>
              </a:bgClr>
            </a:pattFill>
            <a:ln w="57150">
              <a:noFill/>
            </a:ln>
            <a:effectLst>
              <a:glow rad="63500">
                <a:schemeClr val="accent4">
                  <a:satMod val="175000"/>
                  <a:alpha val="40000"/>
                </a:schemeClr>
              </a:glow>
            </a:effectLst>
            <a:scene3d>
              <a:camera prst="orthographicFront"/>
              <a:lightRig rig="threePt" dir="t"/>
            </a:scene3d>
            <a:sp3d>
              <a:bevelT w="635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27">
                <a:solidFill>
                  <a:prstClr val="white"/>
                </a:solidFill>
              </a:endParaRPr>
            </a:p>
          </p:txBody>
        </p:sp>
        <p:sp>
          <p:nvSpPr>
            <p:cNvPr id="69" name="TINSEL 3"/>
            <p:cNvSpPr/>
            <p:nvPr/>
          </p:nvSpPr>
          <p:spPr>
            <a:xfrm>
              <a:off x="5853332" y="6571421"/>
              <a:ext cx="7551111" cy="4402679"/>
            </a:xfrm>
            <a:custGeom>
              <a:avLst/>
              <a:gdLst>
                <a:gd name="connsiteX0" fmla="*/ 7101111 w 7551111"/>
                <a:gd name="connsiteY0" fmla="*/ 0 h 4402679"/>
                <a:gd name="connsiteX1" fmla="*/ 7551111 w 7551111"/>
                <a:gd name="connsiteY1" fmla="*/ 389255 h 4402679"/>
                <a:gd name="connsiteX2" fmla="*/ 7352710 w 7551111"/>
                <a:gd name="connsiteY2" fmla="*/ 712031 h 4402679"/>
                <a:gd name="connsiteX3" fmla="*/ 7337752 w 7551111"/>
                <a:gd name="connsiteY3" fmla="*/ 719054 h 4402679"/>
                <a:gd name="connsiteX4" fmla="*/ 7340098 w 7551111"/>
                <a:gd name="connsiteY4" fmla="*/ 739181 h 4402679"/>
                <a:gd name="connsiteX5" fmla="*/ 7065258 w 7551111"/>
                <a:gd name="connsiteY5" fmla="*/ 1097846 h 4402679"/>
                <a:gd name="connsiteX6" fmla="*/ 7011646 w 7551111"/>
                <a:gd name="connsiteY6" fmla="*/ 1112242 h 4402679"/>
                <a:gd name="connsiteX7" fmla="*/ 7017054 w 7551111"/>
                <a:gd name="connsiteY7" fmla="*/ 1158648 h 4402679"/>
                <a:gd name="connsiteX8" fmla="*/ 6657745 w 7551111"/>
                <a:gd name="connsiteY8" fmla="*/ 1539995 h 4402679"/>
                <a:gd name="connsiteX9" fmla="*/ 6657682 w 7551111"/>
                <a:gd name="connsiteY9" fmla="*/ 1540000 h 4402679"/>
                <a:gd name="connsiteX10" fmla="*/ 6652376 w 7551111"/>
                <a:gd name="connsiteY10" fmla="*/ 1585534 h 4402679"/>
                <a:gd name="connsiteX11" fmla="*/ 6302209 w 7551111"/>
                <a:gd name="connsiteY11" fmla="*/ 1888432 h 4402679"/>
                <a:gd name="connsiteX12" fmla="*/ 6247678 w 7551111"/>
                <a:gd name="connsiteY12" fmla="*/ 1893187 h 4402679"/>
                <a:gd name="connsiteX13" fmla="*/ 6230502 w 7551111"/>
                <a:gd name="connsiteY13" fmla="*/ 1941050 h 4402679"/>
                <a:gd name="connsiteX14" fmla="*/ 5815865 w 7551111"/>
                <a:gd name="connsiteY14" fmla="*/ 2178789 h 4402679"/>
                <a:gd name="connsiteX15" fmla="*/ 5773172 w 7551111"/>
                <a:gd name="connsiteY15" fmla="*/ 2175066 h 4402679"/>
                <a:gd name="connsiteX16" fmla="*/ 5763351 w 7551111"/>
                <a:gd name="connsiteY16" fmla="*/ 2202435 h 4402679"/>
                <a:gd name="connsiteX17" fmla="*/ 5417245 w 7551111"/>
                <a:gd name="connsiteY17" fmla="*/ 2435689 h 4402679"/>
                <a:gd name="connsiteX18" fmla="*/ 5365850 w 7551111"/>
                <a:gd name="connsiteY18" fmla="*/ 2439053 h 4402679"/>
                <a:gd name="connsiteX19" fmla="*/ 5326208 w 7551111"/>
                <a:gd name="connsiteY19" fmla="*/ 2502228 h 4402679"/>
                <a:gd name="connsiteX20" fmla="*/ 4953061 w 7551111"/>
                <a:gd name="connsiteY20" fmla="*/ 2673847 h 4402679"/>
                <a:gd name="connsiteX21" fmla="*/ 4928594 w 7551111"/>
                <a:gd name="connsiteY21" fmla="*/ 2671713 h 4402679"/>
                <a:gd name="connsiteX22" fmla="*/ 4888317 w 7551111"/>
                <a:gd name="connsiteY22" fmla="*/ 2735901 h 4402679"/>
                <a:gd name="connsiteX23" fmla="*/ 4627632 w 7551111"/>
                <a:gd name="connsiteY23" fmla="*/ 2895265 h 4402679"/>
                <a:gd name="connsiteX24" fmla="*/ 4522916 w 7551111"/>
                <a:gd name="connsiteY24" fmla="*/ 2906676 h 4402679"/>
                <a:gd name="connsiteX25" fmla="*/ 4514499 w 7551111"/>
                <a:gd name="connsiteY25" fmla="*/ 2930131 h 4402679"/>
                <a:gd name="connsiteX26" fmla="*/ 4099862 w 7551111"/>
                <a:gd name="connsiteY26" fmla="*/ 3167870 h 4402679"/>
                <a:gd name="connsiteX27" fmla="*/ 4074579 w 7551111"/>
                <a:gd name="connsiteY27" fmla="*/ 3166215 h 4402679"/>
                <a:gd name="connsiteX28" fmla="*/ 4022407 w 7551111"/>
                <a:gd name="connsiteY28" fmla="*/ 3220913 h 4402679"/>
                <a:gd name="connsiteX29" fmla="*/ 3794900 w 7551111"/>
                <a:gd name="connsiteY29" fmla="*/ 3327015 h 4402679"/>
                <a:gd name="connsiteX30" fmla="*/ 3744715 w 7551111"/>
                <a:gd name="connsiteY30" fmla="*/ 3331391 h 4402679"/>
                <a:gd name="connsiteX31" fmla="*/ 3704177 w 7551111"/>
                <a:gd name="connsiteY31" fmla="*/ 3373891 h 4402679"/>
                <a:gd name="connsiteX32" fmla="*/ 3385979 w 7551111"/>
                <a:gd name="connsiteY32" fmla="*/ 3487901 h 4402679"/>
                <a:gd name="connsiteX33" fmla="*/ 3376898 w 7551111"/>
                <a:gd name="connsiteY33" fmla="*/ 3487109 h 4402679"/>
                <a:gd name="connsiteX34" fmla="*/ 3338974 w 7551111"/>
                <a:gd name="connsiteY34" fmla="*/ 3526869 h 4402679"/>
                <a:gd name="connsiteX35" fmla="*/ 3111467 w 7551111"/>
                <a:gd name="connsiteY35" fmla="*/ 3632971 h 4402679"/>
                <a:gd name="connsiteX36" fmla="*/ 3028729 w 7551111"/>
                <a:gd name="connsiteY36" fmla="*/ 3640186 h 4402679"/>
                <a:gd name="connsiteX37" fmla="*/ 3007895 w 7551111"/>
                <a:gd name="connsiteY37" fmla="*/ 3673387 h 4402679"/>
                <a:gd name="connsiteX38" fmla="*/ 2634748 w 7551111"/>
                <a:gd name="connsiteY38" fmla="*/ 3845006 h 4402679"/>
                <a:gd name="connsiteX39" fmla="*/ 2579728 w 7551111"/>
                <a:gd name="connsiteY39" fmla="*/ 3840208 h 4402679"/>
                <a:gd name="connsiteX40" fmla="*/ 2568241 w 7551111"/>
                <a:gd name="connsiteY40" fmla="*/ 3858514 h 4402679"/>
                <a:gd name="connsiteX41" fmla="*/ 2195094 w 7551111"/>
                <a:gd name="connsiteY41" fmla="*/ 4030133 h 4402679"/>
                <a:gd name="connsiteX42" fmla="*/ 2135832 w 7551111"/>
                <a:gd name="connsiteY42" fmla="*/ 4024965 h 4402679"/>
                <a:gd name="connsiteX43" fmla="*/ 2127264 w 7551111"/>
                <a:gd name="connsiteY43" fmla="*/ 4033948 h 4402679"/>
                <a:gd name="connsiteX44" fmla="*/ 1809066 w 7551111"/>
                <a:gd name="connsiteY44" fmla="*/ 4147958 h 4402679"/>
                <a:gd name="connsiteX45" fmla="*/ 1777055 w 7551111"/>
                <a:gd name="connsiteY45" fmla="*/ 4145167 h 4402679"/>
                <a:gd name="connsiteX46" fmla="*/ 1741236 w 7551111"/>
                <a:gd name="connsiteY46" fmla="*/ 4182720 h 4402679"/>
                <a:gd name="connsiteX47" fmla="*/ 1423038 w 7551111"/>
                <a:gd name="connsiteY47" fmla="*/ 4296730 h 4402679"/>
                <a:gd name="connsiteX48" fmla="*/ 1387756 w 7551111"/>
                <a:gd name="connsiteY48" fmla="*/ 4293653 h 4402679"/>
                <a:gd name="connsiteX49" fmla="*/ 1367607 w 7551111"/>
                <a:gd name="connsiteY49" fmla="*/ 4308033 h 4402679"/>
                <a:gd name="connsiteX50" fmla="*/ 1116008 w 7551111"/>
                <a:gd name="connsiteY50" fmla="*/ 4374512 h 4402679"/>
                <a:gd name="connsiteX51" fmla="*/ 1025317 w 7551111"/>
                <a:gd name="connsiteY51" fmla="*/ 4366604 h 4402679"/>
                <a:gd name="connsiteX52" fmla="*/ 950866 w 7551111"/>
                <a:gd name="connsiteY52" fmla="*/ 4346613 h 4402679"/>
                <a:gd name="connsiteX53" fmla="*/ 929717 w 7551111"/>
                <a:gd name="connsiteY53" fmla="*/ 4356542 h 4402679"/>
                <a:gd name="connsiteX54" fmla="*/ 754557 w 7551111"/>
                <a:gd name="connsiteY54" fmla="*/ 4387132 h 4402679"/>
                <a:gd name="connsiteX55" fmla="*/ 663866 w 7551111"/>
                <a:gd name="connsiteY55" fmla="*/ 4379224 h 4402679"/>
                <a:gd name="connsiteX56" fmla="*/ 629576 w 7551111"/>
                <a:gd name="connsiteY56" fmla="*/ 4370016 h 4402679"/>
                <a:gd name="connsiteX57" fmla="*/ 625160 w 7551111"/>
                <a:gd name="connsiteY57" fmla="*/ 4372089 h 4402679"/>
                <a:gd name="connsiteX58" fmla="*/ 450000 w 7551111"/>
                <a:gd name="connsiteY58" fmla="*/ 4402679 h 4402679"/>
                <a:gd name="connsiteX59" fmla="*/ 0 w 7551111"/>
                <a:gd name="connsiteY59" fmla="*/ 4013424 h 4402679"/>
                <a:gd name="connsiteX60" fmla="*/ 450000 w 7551111"/>
                <a:gd name="connsiteY60" fmla="*/ 3624169 h 4402679"/>
                <a:gd name="connsiteX61" fmla="*/ 540690 w 7551111"/>
                <a:gd name="connsiteY61" fmla="*/ 3632077 h 4402679"/>
                <a:gd name="connsiteX62" fmla="*/ 574981 w 7551111"/>
                <a:gd name="connsiteY62" fmla="*/ 3641285 h 4402679"/>
                <a:gd name="connsiteX63" fmla="*/ 579397 w 7551111"/>
                <a:gd name="connsiteY63" fmla="*/ 3639212 h 4402679"/>
                <a:gd name="connsiteX64" fmla="*/ 754557 w 7551111"/>
                <a:gd name="connsiteY64" fmla="*/ 3608622 h 4402679"/>
                <a:gd name="connsiteX65" fmla="*/ 845247 w 7551111"/>
                <a:gd name="connsiteY65" fmla="*/ 3616530 h 4402679"/>
                <a:gd name="connsiteX66" fmla="*/ 919698 w 7551111"/>
                <a:gd name="connsiteY66" fmla="*/ 3636521 h 4402679"/>
                <a:gd name="connsiteX67" fmla="*/ 940848 w 7551111"/>
                <a:gd name="connsiteY67" fmla="*/ 3626592 h 4402679"/>
                <a:gd name="connsiteX68" fmla="*/ 1116008 w 7551111"/>
                <a:gd name="connsiteY68" fmla="*/ 3596002 h 4402679"/>
                <a:gd name="connsiteX69" fmla="*/ 1151290 w 7551111"/>
                <a:gd name="connsiteY69" fmla="*/ 3599079 h 4402679"/>
                <a:gd name="connsiteX70" fmla="*/ 1171439 w 7551111"/>
                <a:gd name="connsiteY70" fmla="*/ 3584699 h 4402679"/>
                <a:gd name="connsiteX71" fmla="*/ 1423038 w 7551111"/>
                <a:gd name="connsiteY71" fmla="*/ 3518220 h 4402679"/>
                <a:gd name="connsiteX72" fmla="*/ 1455048 w 7551111"/>
                <a:gd name="connsiteY72" fmla="*/ 3521011 h 4402679"/>
                <a:gd name="connsiteX73" fmla="*/ 1490868 w 7551111"/>
                <a:gd name="connsiteY73" fmla="*/ 3483458 h 4402679"/>
                <a:gd name="connsiteX74" fmla="*/ 1809066 w 7551111"/>
                <a:gd name="connsiteY74" fmla="*/ 3369448 h 4402679"/>
                <a:gd name="connsiteX75" fmla="*/ 1868328 w 7551111"/>
                <a:gd name="connsiteY75" fmla="*/ 3374616 h 4402679"/>
                <a:gd name="connsiteX76" fmla="*/ 1876896 w 7551111"/>
                <a:gd name="connsiteY76" fmla="*/ 3365633 h 4402679"/>
                <a:gd name="connsiteX77" fmla="*/ 2195094 w 7551111"/>
                <a:gd name="connsiteY77" fmla="*/ 3251623 h 4402679"/>
                <a:gd name="connsiteX78" fmla="*/ 2255196 w 7551111"/>
                <a:gd name="connsiteY78" fmla="*/ 3256864 h 4402679"/>
                <a:gd name="connsiteX79" fmla="*/ 2287506 w 7551111"/>
                <a:gd name="connsiteY79" fmla="*/ 3208148 h 4402679"/>
                <a:gd name="connsiteX80" fmla="*/ 2544057 w 7551111"/>
                <a:gd name="connsiteY80" fmla="*/ 3074404 h 4402679"/>
                <a:gd name="connsiteX81" fmla="*/ 2626795 w 7551111"/>
                <a:gd name="connsiteY81" fmla="*/ 3067189 h 4402679"/>
                <a:gd name="connsiteX82" fmla="*/ 2647629 w 7551111"/>
                <a:gd name="connsiteY82" fmla="*/ 3033988 h 4402679"/>
                <a:gd name="connsiteX83" fmla="*/ 3020776 w 7551111"/>
                <a:gd name="connsiteY83" fmla="*/ 2862369 h 4402679"/>
                <a:gd name="connsiteX84" fmla="*/ 3030654 w 7551111"/>
                <a:gd name="connsiteY84" fmla="*/ 2863230 h 4402679"/>
                <a:gd name="connsiteX85" fmla="*/ 3038737 w 7551111"/>
                <a:gd name="connsiteY85" fmla="*/ 2851043 h 4402679"/>
                <a:gd name="connsiteX86" fmla="*/ 3295288 w 7551111"/>
                <a:gd name="connsiteY86" fmla="*/ 2717299 h 4402679"/>
                <a:gd name="connsiteX87" fmla="*/ 3345473 w 7551111"/>
                <a:gd name="connsiteY87" fmla="*/ 2712923 h 4402679"/>
                <a:gd name="connsiteX88" fmla="*/ 3386011 w 7551111"/>
                <a:gd name="connsiteY88" fmla="*/ 2670423 h 4402679"/>
                <a:gd name="connsiteX89" fmla="*/ 3704209 w 7551111"/>
                <a:gd name="connsiteY89" fmla="*/ 2556413 h 4402679"/>
                <a:gd name="connsiteX90" fmla="*/ 3730439 w 7551111"/>
                <a:gd name="connsiteY90" fmla="*/ 2558700 h 4402679"/>
                <a:gd name="connsiteX91" fmla="*/ 3752620 w 7551111"/>
                <a:gd name="connsiteY91" fmla="*/ 2531012 h 4402679"/>
                <a:gd name="connsiteX92" fmla="*/ 4009171 w 7551111"/>
                <a:gd name="connsiteY92" fmla="*/ 2397268 h 4402679"/>
                <a:gd name="connsiteX93" fmla="*/ 4092179 w 7551111"/>
                <a:gd name="connsiteY93" fmla="*/ 2390030 h 4402679"/>
                <a:gd name="connsiteX94" fmla="*/ 4100533 w 7551111"/>
                <a:gd name="connsiteY94" fmla="*/ 2366749 h 4402679"/>
                <a:gd name="connsiteX95" fmla="*/ 4515170 w 7551111"/>
                <a:gd name="connsiteY95" fmla="*/ 2129010 h 4402679"/>
                <a:gd name="connsiteX96" fmla="*/ 4540884 w 7551111"/>
                <a:gd name="connsiteY96" fmla="*/ 2131252 h 4402679"/>
                <a:gd name="connsiteX97" fmla="*/ 4562681 w 7551111"/>
                <a:gd name="connsiteY97" fmla="*/ 2090838 h 4402679"/>
                <a:gd name="connsiteX98" fmla="*/ 4862370 w 7551111"/>
                <a:gd name="connsiteY98" fmla="*/ 1903245 h 4402679"/>
                <a:gd name="connsiteX99" fmla="*/ 4935678 w 7551111"/>
                <a:gd name="connsiteY99" fmla="*/ 1896853 h 4402679"/>
                <a:gd name="connsiteX100" fmla="*/ 4975567 w 7551111"/>
                <a:gd name="connsiteY100" fmla="*/ 1833283 h 4402679"/>
                <a:gd name="connsiteX101" fmla="*/ 5348714 w 7551111"/>
                <a:gd name="connsiteY101" fmla="*/ 1661664 h 4402679"/>
                <a:gd name="connsiteX102" fmla="*/ 5391407 w 7551111"/>
                <a:gd name="connsiteY102" fmla="*/ 1665387 h 4402679"/>
                <a:gd name="connsiteX103" fmla="*/ 5401228 w 7551111"/>
                <a:gd name="connsiteY103" fmla="*/ 1638018 h 4402679"/>
                <a:gd name="connsiteX104" fmla="*/ 5747335 w 7551111"/>
                <a:gd name="connsiteY104" fmla="*/ 1404764 h 4402679"/>
                <a:gd name="connsiteX105" fmla="*/ 5779994 w 7551111"/>
                <a:gd name="connsiteY105" fmla="*/ 1402627 h 4402679"/>
                <a:gd name="connsiteX106" fmla="*/ 5796881 w 7551111"/>
                <a:gd name="connsiteY106" fmla="*/ 1355569 h 4402679"/>
                <a:gd name="connsiteX107" fmla="*/ 6120827 w 7551111"/>
                <a:gd name="connsiteY107" fmla="*/ 1125738 h 4402679"/>
                <a:gd name="connsiteX108" fmla="*/ 6122837 w 7551111"/>
                <a:gd name="connsiteY108" fmla="*/ 1125563 h 4402679"/>
                <a:gd name="connsiteX109" fmla="*/ 6137285 w 7551111"/>
                <a:gd name="connsiteY109" fmla="*/ 1042895 h 4402679"/>
                <a:gd name="connsiteX110" fmla="*/ 6391894 w 7551111"/>
                <a:gd name="connsiteY110" fmla="*/ 799982 h 4402679"/>
                <a:gd name="connsiteX111" fmla="*/ 6445506 w 7551111"/>
                <a:gd name="connsiteY111" fmla="*/ 785587 h 4402679"/>
                <a:gd name="connsiteX112" fmla="*/ 6440098 w 7551111"/>
                <a:gd name="connsiteY112" fmla="*/ 739181 h 4402679"/>
                <a:gd name="connsiteX113" fmla="*/ 6638499 w 7551111"/>
                <a:gd name="connsiteY113" fmla="*/ 416404 h 4402679"/>
                <a:gd name="connsiteX114" fmla="*/ 6653457 w 7551111"/>
                <a:gd name="connsiteY114" fmla="*/ 409381 h 4402679"/>
                <a:gd name="connsiteX115" fmla="*/ 6651111 w 7551111"/>
                <a:gd name="connsiteY115" fmla="*/ 389255 h 4402679"/>
                <a:gd name="connsiteX116" fmla="*/ 7101111 w 7551111"/>
                <a:gd name="connsiteY116" fmla="*/ 0 h 44026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</a:cxnLst>
              <a:rect l="l" t="t" r="r" b="b"/>
              <a:pathLst>
                <a:path w="7551111" h="4402679">
                  <a:moveTo>
                    <a:pt x="7101111" y="0"/>
                  </a:moveTo>
                  <a:cubicBezTo>
                    <a:pt x="7349639" y="0"/>
                    <a:pt x="7551111" y="174275"/>
                    <a:pt x="7551111" y="389255"/>
                  </a:cubicBezTo>
                  <a:cubicBezTo>
                    <a:pt x="7551111" y="523617"/>
                    <a:pt x="7472411" y="642079"/>
                    <a:pt x="7352710" y="712031"/>
                  </a:cubicBezTo>
                  <a:lnTo>
                    <a:pt x="7337752" y="719054"/>
                  </a:lnTo>
                  <a:lnTo>
                    <a:pt x="7340098" y="739181"/>
                  </a:lnTo>
                  <a:cubicBezTo>
                    <a:pt x="7340098" y="900416"/>
                    <a:pt x="7226770" y="1038754"/>
                    <a:pt x="7065258" y="1097846"/>
                  </a:cubicBezTo>
                  <a:lnTo>
                    <a:pt x="7011646" y="1112242"/>
                  </a:lnTo>
                  <a:lnTo>
                    <a:pt x="7017054" y="1158648"/>
                  </a:lnTo>
                  <a:cubicBezTo>
                    <a:pt x="7017054" y="1346755"/>
                    <a:pt x="6862802" y="1503699"/>
                    <a:pt x="6657745" y="1539995"/>
                  </a:cubicBezTo>
                  <a:lnTo>
                    <a:pt x="6657682" y="1540000"/>
                  </a:lnTo>
                  <a:lnTo>
                    <a:pt x="6652376" y="1585534"/>
                  </a:lnTo>
                  <a:cubicBezTo>
                    <a:pt x="6616409" y="1737571"/>
                    <a:pt x="6477972" y="1857321"/>
                    <a:pt x="6302209" y="1888432"/>
                  </a:cubicBezTo>
                  <a:lnTo>
                    <a:pt x="6247678" y="1893187"/>
                  </a:lnTo>
                  <a:lnTo>
                    <a:pt x="6230502" y="1941050"/>
                  </a:lnTo>
                  <a:cubicBezTo>
                    <a:pt x="6162188" y="2080759"/>
                    <a:pt x="6002261" y="2178789"/>
                    <a:pt x="5815865" y="2178789"/>
                  </a:cubicBezTo>
                  <a:lnTo>
                    <a:pt x="5773172" y="2175066"/>
                  </a:lnTo>
                  <a:lnTo>
                    <a:pt x="5763351" y="2202435"/>
                  </a:lnTo>
                  <a:cubicBezTo>
                    <a:pt x="5703576" y="2324680"/>
                    <a:pt x="5573660" y="2415015"/>
                    <a:pt x="5417245" y="2435689"/>
                  </a:cubicBezTo>
                  <a:lnTo>
                    <a:pt x="5365850" y="2439053"/>
                  </a:lnTo>
                  <a:lnTo>
                    <a:pt x="5326208" y="2502228"/>
                  </a:lnTo>
                  <a:cubicBezTo>
                    <a:pt x="5245340" y="2605771"/>
                    <a:pt x="5108391" y="2673847"/>
                    <a:pt x="4953061" y="2673847"/>
                  </a:cubicBezTo>
                  <a:lnTo>
                    <a:pt x="4928594" y="2671713"/>
                  </a:lnTo>
                  <a:lnTo>
                    <a:pt x="4888317" y="2735901"/>
                  </a:lnTo>
                  <a:cubicBezTo>
                    <a:pt x="4827666" y="2813558"/>
                    <a:pt x="4735469" y="2871265"/>
                    <a:pt x="4627632" y="2895265"/>
                  </a:cubicBezTo>
                  <a:lnTo>
                    <a:pt x="4522916" y="2906676"/>
                  </a:lnTo>
                  <a:lnTo>
                    <a:pt x="4514499" y="2930131"/>
                  </a:lnTo>
                  <a:cubicBezTo>
                    <a:pt x="4446185" y="3069840"/>
                    <a:pt x="4286258" y="3167870"/>
                    <a:pt x="4099862" y="3167870"/>
                  </a:cubicBezTo>
                  <a:lnTo>
                    <a:pt x="4074579" y="3166215"/>
                  </a:lnTo>
                  <a:lnTo>
                    <a:pt x="4022407" y="3220913"/>
                  </a:lnTo>
                  <a:cubicBezTo>
                    <a:pt x="3961332" y="3273744"/>
                    <a:pt x="3882781" y="3311459"/>
                    <a:pt x="3794900" y="3327015"/>
                  </a:cubicBezTo>
                  <a:lnTo>
                    <a:pt x="3744715" y="3331391"/>
                  </a:lnTo>
                  <a:lnTo>
                    <a:pt x="3704177" y="3373891"/>
                  </a:lnTo>
                  <a:cubicBezTo>
                    <a:pt x="3622743" y="3444332"/>
                    <a:pt x="3510243" y="3487901"/>
                    <a:pt x="3385979" y="3487901"/>
                  </a:cubicBezTo>
                  <a:lnTo>
                    <a:pt x="3376898" y="3487109"/>
                  </a:lnTo>
                  <a:lnTo>
                    <a:pt x="3338974" y="3526869"/>
                  </a:lnTo>
                  <a:cubicBezTo>
                    <a:pt x="3277899" y="3579700"/>
                    <a:pt x="3199348" y="3617415"/>
                    <a:pt x="3111467" y="3632971"/>
                  </a:cubicBezTo>
                  <a:lnTo>
                    <a:pt x="3028729" y="3640186"/>
                  </a:lnTo>
                  <a:lnTo>
                    <a:pt x="3007895" y="3673387"/>
                  </a:lnTo>
                  <a:cubicBezTo>
                    <a:pt x="2927027" y="3776930"/>
                    <a:pt x="2790078" y="3845006"/>
                    <a:pt x="2634748" y="3845006"/>
                  </a:cubicBezTo>
                  <a:lnTo>
                    <a:pt x="2579728" y="3840208"/>
                  </a:lnTo>
                  <a:lnTo>
                    <a:pt x="2568241" y="3858514"/>
                  </a:lnTo>
                  <a:cubicBezTo>
                    <a:pt x="2487373" y="3962057"/>
                    <a:pt x="2350424" y="4030133"/>
                    <a:pt x="2195094" y="4030133"/>
                  </a:cubicBezTo>
                  <a:lnTo>
                    <a:pt x="2135832" y="4024965"/>
                  </a:lnTo>
                  <a:lnTo>
                    <a:pt x="2127264" y="4033948"/>
                  </a:lnTo>
                  <a:cubicBezTo>
                    <a:pt x="2045830" y="4104389"/>
                    <a:pt x="1933330" y="4147958"/>
                    <a:pt x="1809066" y="4147958"/>
                  </a:cubicBezTo>
                  <a:lnTo>
                    <a:pt x="1777055" y="4145167"/>
                  </a:lnTo>
                  <a:lnTo>
                    <a:pt x="1741236" y="4182720"/>
                  </a:lnTo>
                  <a:cubicBezTo>
                    <a:pt x="1659802" y="4253161"/>
                    <a:pt x="1547302" y="4296730"/>
                    <a:pt x="1423038" y="4296730"/>
                  </a:cubicBezTo>
                  <a:lnTo>
                    <a:pt x="1387756" y="4293653"/>
                  </a:lnTo>
                  <a:lnTo>
                    <a:pt x="1367607" y="4308033"/>
                  </a:lnTo>
                  <a:cubicBezTo>
                    <a:pt x="1295787" y="4350005"/>
                    <a:pt x="1209206" y="4374512"/>
                    <a:pt x="1116008" y="4374512"/>
                  </a:cubicBezTo>
                  <a:cubicBezTo>
                    <a:pt x="1084942" y="4374512"/>
                    <a:pt x="1054611" y="4371789"/>
                    <a:pt x="1025317" y="4366604"/>
                  </a:cubicBezTo>
                  <a:lnTo>
                    <a:pt x="950866" y="4346613"/>
                  </a:lnTo>
                  <a:lnTo>
                    <a:pt x="929717" y="4356542"/>
                  </a:lnTo>
                  <a:cubicBezTo>
                    <a:pt x="875880" y="4376240"/>
                    <a:pt x="816689" y="4387132"/>
                    <a:pt x="754557" y="4387132"/>
                  </a:cubicBezTo>
                  <a:cubicBezTo>
                    <a:pt x="723491" y="4387132"/>
                    <a:pt x="693160" y="4384409"/>
                    <a:pt x="663866" y="4379224"/>
                  </a:cubicBezTo>
                  <a:lnTo>
                    <a:pt x="629576" y="4370016"/>
                  </a:lnTo>
                  <a:lnTo>
                    <a:pt x="625160" y="4372089"/>
                  </a:lnTo>
                  <a:cubicBezTo>
                    <a:pt x="571323" y="4391787"/>
                    <a:pt x="512132" y="4402679"/>
                    <a:pt x="450000" y="4402679"/>
                  </a:cubicBezTo>
                  <a:cubicBezTo>
                    <a:pt x="201472" y="4402679"/>
                    <a:pt x="0" y="4228404"/>
                    <a:pt x="0" y="4013424"/>
                  </a:cubicBezTo>
                  <a:cubicBezTo>
                    <a:pt x="0" y="3798444"/>
                    <a:pt x="201472" y="3624169"/>
                    <a:pt x="450000" y="3624169"/>
                  </a:cubicBezTo>
                  <a:cubicBezTo>
                    <a:pt x="481066" y="3624169"/>
                    <a:pt x="511397" y="3626892"/>
                    <a:pt x="540690" y="3632077"/>
                  </a:cubicBezTo>
                  <a:lnTo>
                    <a:pt x="574981" y="3641285"/>
                  </a:lnTo>
                  <a:lnTo>
                    <a:pt x="579397" y="3639212"/>
                  </a:lnTo>
                  <a:cubicBezTo>
                    <a:pt x="633234" y="3619514"/>
                    <a:pt x="692425" y="3608622"/>
                    <a:pt x="754557" y="3608622"/>
                  </a:cubicBezTo>
                  <a:cubicBezTo>
                    <a:pt x="785623" y="3608622"/>
                    <a:pt x="815954" y="3611345"/>
                    <a:pt x="845247" y="3616530"/>
                  </a:cubicBezTo>
                  <a:lnTo>
                    <a:pt x="919698" y="3636521"/>
                  </a:lnTo>
                  <a:lnTo>
                    <a:pt x="940848" y="3626592"/>
                  </a:lnTo>
                  <a:cubicBezTo>
                    <a:pt x="994685" y="3606894"/>
                    <a:pt x="1053876" y="3596002"/>
                    <a:pt x="1116008" y="3596002"/>
                  </a:cubicBezTo>
                  <a:lnTo>
                    <a:pt x="1151290" y="3599079"/>
                  </a:lnTo>
                  <a:lnTo>
                    <a:pt x="1171439" y="3584699"/>
                  </a:lnTo>
                  <a:cubicBezTo>
                    <a:pt x="1243259" y="3542727"/>
                    <a:pt x="1329840" y="3518220"/>
                    <a:pt x="1423038" y="3518220"/>
                  </a:cubicBezTo>
                  <a:lnTo>
                    <a:pt x="1455048" y="3521011"/>
                  </a:lnTo>
                  <a:lnTo>
                    <a:pt x="1490868" y="3483458"/>
                  </a:lnTo>
                  <a:cubicBezTo>
                    <a:pt x="1572302" y="3413017"/>
                    <a:pt x="1684802" y="3369448"/>
                    <a:pt x="1809066" y="3369448"/>
                  </a:cubicBezTo>
                  <a:lnTo>
                    <a:pt x="1868328" y="3374616"/>
                  </a:lnTo>
                  <a:lnTo>
                    <a:pt x="1876896" y="3365633"/>
                  </a:lnTo>
                  <a:cubicBezTo>
                    <a:pt x="1958330" y="3295192"/>
                    <a:pt x="2070830" y="3251623"/>
                    <a:pt x="2195094" y="3251623"/>
                  </a:cubicBezTo>
                  <a:lnTo>
                    <a:pt x="2255196" y="3256864"/>
                  </a:lnTo>
                  <a:lnTo>
                    <a:pt x="2287506" y="3208148"/>
                  </a:lnTo>
                  <a:cubicBezTo>
                    <a:pt x="2351701" y="3140862"/>
                    <a:pt x="2441528" y="3092552"/>
                    <a:pt x="2544057" y="3074404"/>
                  </a:cubicBezTo>
                  <a:lnTo>
                    <a:pt x="2626795" y="3067189"/>
                  </a:lnTo>
                  <a:lnTo>
                    <a:pt x="2647629" y="3033988"/>
                  </a:lnTo>
                  <a:cubicBezTo>
                    <a:pt x="2728497" y="2930445"/>
                    <a:pt x="2865446" y="2862369"/>
                    <a:pt x="3020776" y="2862369"/>
                  </a:cubicBezTo>
                  <a:lnTo>
                    <a:pt x="3030654" y="2863230"/>
                  </a:lnTo>
                  <a:lnTo>
                    <a:pt x="3038737" y="2851043"/>
                  </a:lnTo>
                  <a:cubicBezTo>
                    <a:pt x="3102932" y="2783757"/>
                    <a:pt x="3192760" y="2735447"/>
                    <a:pt x="3295288" y="2717299"/>
                  </a:cubicBezTo>
                  <a:lnTo>
                    <a:pt x="3345473" y="2712923"/>
                  </a:lnTo>
                  <a:lnTo>
                    <a:pt x="3386011" y="2670423"/>
                  </a:lnTo>
                  <a:cubicBezTo>
                    <a:pt x="3467445" y="2599982"/>
                    <a:pt x="3579945" y="2556413"/>
                    <a:pt x="3704209" y="2556413"/>
                  </a:cubicBezTo>
                  <a:lnTo>
                    <a:pt x="3730439" y="2558700"/>
                  </a:lnTo>
                  <a:lnTo>
                    <a:pt x="3752620" y="2531012"/>
                  </a:lnTo>
                  <a:cubicBezTo>
                    <a:pt x="3816815" y="2463726"/>
                    <a:pt x="3906643" y="2415417"/>
                    <a:pt x="4009171" y="2397268"/>
                  </a:cubicBezTo>
                  <a:lnTo>
                    <a:pt x="4092179" y="2390030"/>
                  </a:lnTo>
                  <a:lnTo>
                    <a:pt x="4100533" y="2366749"/>
                  </a:lnTo>
                  <a:cubicBezTo>
                    <a:pt x="4168847" y="2227040"/>
                    <a:pt x="4328774" y="2129010"/>
                    <a:pt x="4515170" y="2129010"/>
                  </a:cubicBezTo>
                  <a:lnTo>
                    <a:pt x="4540884" y="2131252"/>
                  </a:lnTo>
                  <a:lnTo>
                    <a:pt x="4562681" y="2090838"/>
                  </a:lnTo>
                  <a:cubicBezTo>
                    <a:pt x="4625894" y="1995744"/>
                    <a:pt x="4734209" y="1925931"/>
                    <a:pt x="4862370" y="1903245"/>
                  </a:cubicBezTo>
                  <a:lnTo>
                    <a:pt x="4935678" y="1896853"/>
                  </a:lnTo>
                  <a:lnTo>
                    <a:pt x="4975567" y="1833283"/>
                  </a:lnTo>
                  <a:cubicBezTo>
                    <a:pt x="5056435" y="1729740"/>
                    <a:pt x="5193384" y="1661664"/>
                    <a:pt x="5348714" y="1661664"/>
                  </a:cubicBezTo>
                  <a:lnTo>
                    <a:pt x="5391407" y="1665387"/>
                  </a:lnTo>
                  <a:lnTo>
                    <a:pt x="5401228" y="1638018"/>
                  </a:lnTo>
                  <a:cubicBezTo>
                    <a:pt x="5461003" y="1515773"/>
                    <a:pt x="5590919" y="1425438"/>
                    <a:pt x="5747335" y="1404764"/>
                  </a:cubicBezTo>
                  <a:lnTo>
                    <a:pt x="5779994" y="1402627"/>
                  </a:lnTo>
                  <a:lnTo>
                    <a:pt x="5796881" y="1355569"/>
                  </a:lnTo>
                  <a:cubicBezTo>
                    <a:pt x="5853809" y="1239144"/>
                    <a:pt x="5974358" y="1151664"/>
                    <a:pt x="6120827" y="1125738"/>
                  </a:cubicBezTo>
                  <a:lnTo>
                    <a:pt x="6122837" y="1125563"/>
                  </a:lnTo>
                  <a:lnTo>
                    <a:pt x="6137285" y="1042895"/>
                  </a:lnTo>
                  <a:cubicBezTo>
                    <a:pt x="6176730" y="933196"/>
                    <a:pt x="6270760" y="844301"/>
                    <a:pt x="6391894" y="799982"/>
                  </a:cubicBezTo>
                  <a:lnTo>
                    <a:pt x="6445506" y="785587"/>
                  </a:lnTo>
                  <a:lnTo>
                    <a:pt x="6440098" y="739181"/>
                  </a:lnTo>
                  <a:cubicBezTo>
                    <a:pt x="6440098" y="604818"/>
                    <a:pt x="6518798" y="486356"/>
                    <a:pt x="6638499" y="416404"/>
                  </a:cubicBezTo>
                  <a:lnTo>
                    <a:pt x="6653457" y="409381"/>
                  </a:lnTo>
                  <a:lnTo>
                    <a:pt x="6651111" y="389255"/>
                  </a:lnTo>
                  <a:cubicBezTo>
                    <a:pt x="6651111" y="174275"/>
                    <a:pt x="6852583" y="0"/>
                    <a:pt x="7101111" y="0"/>
                  </a:cubicBezTo>
                  <a:close/>
                </a:path>
              </a:pathLst>
            </a:custGeom>
            <a:pattFill prst="pct80">
              <a:fgClr>
                <a:srgbClr val="FF0000"/>
              </a:fgClr>
              <a:bgClr>
                <a:srgbClr val="FFFF00"/>
              </a:bgClr>
            </a:pattFill>
            <a:ln w="38100">
              <a:noFill/>
            </a:ln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  <a:scene3d>
              <a:camera prst="orthographicFront"/>
              <a:lightRig rig="threePt" dir="t"/>
            </a:scene3d>
            <a:sp3d>
              <a:bevelT w="635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27">
                <a:solidFill>
                  <a:prstClr val="white"/>
                </a:solidFill>
              </a:endParaRPr>
            </a:p>
          </p:txBody>
        </p:sp>
        <p:sp>
          <p:nvSpPr>
            <p:cNvPr id="96" name="TINSEL 2"/>
            <p:cNvSpPr/>
            <p:nvPr/>
          </p:nvSpPr>
          <p:spPr>
            <a:xfrm>
              <a:off x="4213411" y="11797293"/>
              <a:ext cx="10319362" cy="5907272"/>
            </a:xfrm>
            <a:custGeom>
              <a:avLst/>
              <a:gdLst>
                <a:gd name="connsiteX0" fmla="*/ 9869362 w 10319362"/>
                <a:gd name="connsiteY0" fmla="*/ 0 h 5907272"/>
                <a:gd name="connsiteX1" fmla="*/ 10319362 w 10319362"/>
                <a:gd name="connsiteY1" fmla="*/ 389255 h 5907272"/>
                <a:gd name="connsiteX2" fmla="*/ 10044522 w 10319362"/>
                <a:gd name="connsiteY2" fmla="*/ 747920 h 5907272"/>
                <a:gd name="connsiteX3" fmla="*/ 10015009 w 10319362"/>
                <a:gd name="connsiteY3" fmla="*/ 755845 h 5907272"/>
                <a:gd name="connsiteX4" fmla="*/ 9994567 w 10319362"/>
                <a:gd name="connsiteY4" fmla="*/ 812809 h 5907272"/>
                <a:gd name="connsiteX5" fmla="*/ 9648461 w 10319362"/>
                <a:gd name="connsiteY5" fmla="*/ 1046063 h 5907272"/>
                <a:gd name="connsiteX6" fmla="*/ 9628910 w 10319362"/>
                <a:gd name="connsiteY6" fmla="*/ 1047342 h 5907272"/>
                <a:gd name="connsiteX7" fmla="*/ 9614367 w 10319362"/>
                <a:gd name="connsiteY7" fmla="*/ 1087870 h 5907272"/>
                <a:gd name="connsiteX8" fmla="*/ 9268261 w 10319362"/>
                <a:gd name="connsiteY8" fmla="*/ 1321124 h 5907272"/>
                <a:gd name="connsiteX9" fmla="*/ 9231500 w 10319362"/>
                <a:gd name="connsiteY9" fmla="*/ 1323530 h 5907272"/>
                <a:gd name="connsiteX10" fmla="*/ 9192677 w 10319362"/>
                <a:gd name="connsiteY10" fmla="*/ 1385400 h 5907272"/>
                <a:gd name="connsiteX11" fmla="*/ 8931992 w 10319362"/>
                <a:gd name="connsiteY11" fmla="*/ 1544764 h 5907272"/>
                <a:gd name="connsiteX12" fmla="*/ 8872801 w 10319362"/>
                <a:gd name="connsiteY12" fmla="*/ 1551214 h 5907272"/>
                <a:gd name="connsiteX13" fmla="*/ 8858410 w 10319362"/>
                <a:gd name="connsiteY13" fmla="*/ 1591318 h 5907272"/>
                <a:gd name="connsiteX14" fmla="*/ 8512304 w 10319362"/>
                <a:gd name="connsiteY14" fmla="*/ 1824572 h 5907272"/>
                <a:gd name="connsiteX15" fmla="*/ 8449109 w 10319362"/>
                <a:gd name="connsiteY15" fmla="*/ 1828708 h 5907272"/>
                <a:gd name="connsiteX16" fmla="*/ 8444399 w 10319362"/>
                <a:gd name="connsiteY16" fmla="*/ 1841834 h 5907272"/>
                <a:gd name="connsiteX17" fmla="*/ 8029762 w 10319362"/>
                <a:gd name="connsiteY17" fmla="*/ 2079573 h 5907272"/>
                <a:gd name="connsiteX18" fmla="*/ 8028560 w 10319362"/>
                <a:gd name="connsiteY18" fmla="*/ 2079468 h 5907272"/>
                <a:gd name="connsiteX19" fmla="*/ 8016214 w 10319362"/>
                <a:gd name="connsiteY19" fmla="*/ 2113872 h 5907272"/>
                <a:gd name="connsiteX20" fmla="*/ 7735393 w 10319362"/>
                <a:gd name="connsiteY20" fmla="*/ 2334111 h 5907272"/>
                <a:gd name="connsiteX21" fmla="*/ 7713499 w 10319362"/>
                <a:gd name="connsiteY21" fmla="*/ 2338476 h 5907272"/>
                <a:gd name="connsiteX22" fmla="*/ 7711223 w 10319362"/>
                <a:gd name="connsiteY22" fmla="*/ 2358006 h 5907272"/>
                <a:gd name="connsiteX23" fmla="*/ 7425090 w 10319362"/>
                <a:gd name="connsiteY23" fmla="*/ 2645192 h 5907272"/>
                <a:gd name="connsiteX24" fmla="*/ 7416009 w 10319362"/>
                <a:gd name="connsiteY24" fmla="*/ 2647314 h 5907272"/>
                <a:gd name="connsiteX25" fmla="*/ 7412730 w 10319362"/>
                <a:gd name="connsiteY25" fmla="*/ 2675451 h 5907272"/>
                <a:gd name="connsiteX26" fmla="*/ 7195863 w 10319362"/>
                <a:gd name="connsiteY26" fmla="*/ 2934685 h 5907272"/>
                <a:gd name="connsiteX27" fmla="*/ 7132514 w 10319362"/>
                <a:gd name="connsiteY27" fmla="*/ 2960249 h 5907272"/>
                <a:gd name="connsiteX28" fmla="*/ 7130902 w 10319362"/>
                <a:gd name="connsiteY28" fmla="*/ 2974087 h 5907272"/>
                <a:gd name="connsiteX29" fmla="*/ 6914035 w 10319362"/>
                <a:gd name="connsiteY29" fmla="*/ 3233321 h 5907272"/>
                <a:gd name="connsiteX30" fmla="*/ 6904638 w 10319362"/>
                <a:gd name="connsiteY30" fmla="*/ 3237113 h 5907272"/>
                <a:gd name="connsiteX31" fmla="*/ 6897709 w 10319362"/>
                <a:gd name="connsiteY31" fmla="*/ 3296572 h 5907272"/>
                <a:gd name="connsiteX32" fmla="*/ 6680842 w 10319362"/>
                <a:gd name="connsiteY32" fmla="*/ 3555806 h 5907272"/>
                <a:gd name="connsiteX33" fmla="*/ 6670551 w 10319362"/>
                <a:gd name="connsiteY33" fmla="*/ 3559959 h 5907272"/>
                <a:gd name="connsiteX34" fmla="*/ 6673658 w 10319362"/>
                <a:gd name="connsiteY34" fmla="*/ 3586616 h 5907272"/>
                <a:gd name="connsiteX35" fmla="*/ 6398818 w 10319362"/>
                <a:gd name="connsiteY35" fmla="*/ 3945281 h 5907272"/>
                <a:gd name="connsiteX36" fmla="*/ 6376382 w 10319362"/>
                <a:gd name="connsiteY36" fmla="*/ 3951306 h 5907272"/>
                <a:gd name="connsiteX37" fmla="*/ 6376825 w 10319362"/>
                <a:gd name="connsiteY37" fmla="*/ 3955109 h 5907272"/>
                <a:gd name="connsiteX38" fmla="*/ 6017516 w 10319362"/>
                <a:gd name="connsiteY38" fmla="*/ 4336456 h 5907272"/>
                <a:gd name="connsiteX39" fmla="*/ 5997125 w 10319362"/>
                <a:gd name="connsiteY39" fmla="*/ 4338234 h 5907272"/>
                <a:gd name="connsiteX40" fmla="*/ 5981774 w 10319362"/>
                <a:gd name="connsiteY40" fmla="*/ 4381013 h 5907272"/>
                <a:gd name="connsiteX41" fmla="*/ 5635668 w 10319362"/>
                <a:gd name="connsiteY41" fmla="*/ 4614267 h 5907272"/>
                <a:gd name="connsiteX42" fmla="*/ 5607545 w 10319362"/>
                <a:gd name="connsiteY42" fmla="*/ 4616107 h 5907272"/>
                <a:gd name="connsiteX43" fmla="*/ 5594629 w 10319362"/>
                <a:gd name="connsiteY43" fmla="*/ 4652101 h 5907272"/>
                <a:gd name="connsiteX44" fmla="*/ 5179992 w 10319362"/>
                <a:gd name="connsiteY44" fmla="*/ 4889840 h 5907272"/>
                <a:gd name="connsiteX45" fmla="*/ 5176130 w 10319362"/>
                <a:gd name="connsiteY45" fmla="*/ 4889503 h 5907272"/>
                <a:gd name="connsiteX46" fmla="*/ 5172086 w 10319362"/>
                <a:gd name="connsiteY46" fmla="*/ 4900772 h 5907272"/>
                <a:gd name="connsiteX47" fmla="*/ 4757449 w 10319362"/>
                <a:gd name="connsiteY47" fmla="*/ 5138510 h 5907272"/>
                <a:gd name="connsiteX48" fmla="*/ 4687473 w 10319362"/>
                <a:gd name="connsiteY48" fmla="*/ 5132408 h 5907272"/>
                <a:gd name="connsiteX49" fmla="*/ 4653104 w 10319362"/>
                <a:gd name="connsiteY49" fmla="*/ 5168440 h 5907272"/>
                <a:gd name="connsiteX50" fmla="*/ 4334906 w 10319362"/>
                <a:gd name="connsiteY50" fmla="*/ 5282450 h 5907272"/>
                <a:gd name="connsiteX51" fmla="*/ 4274441 w 10319362"/>
                <a:gd name="connsiteY51" fmla="*/ 5277178 h 5907272"/>
                <a:gd name="connsiteX52" fmla="*/ 4258194 w 10319362"/>
                <a:gd name="connsiteY52" fmla="*/ 5294210 h 5907272"/>
                <a:gd name="connsiteX53" fmla="*/ 3939996 w 10319362"/>
                <a:gd name="connsiteY53" fmla="*/ 5408220 h 5907272"/>
                <a:gd name="connsiteX54" fmla="*/ 3879530 w 10319362"/>
                <a:gd name="connsiteY54" fmla="*/ 5402948 h 5907272"/>
                <a:gd name="connsiteX55" fmla="*/ 3863284 w 10319362"/>
                <a:gd name="connsiteY55" fmla="*/ 5419980 h 5907272"/>
                <a:gd name="connsiteX56" fmla="*/ 3545086 w 10319362"/>
                <a:gd name="connsiteY56" fmla="*/ 5533990 h 5907272"/>
                <a:gd name="connsiteX57" fmla="*/ 3438492 w 10319362"/>
                <a:gd name="connsiteY57" fmla="*/ 5522374 h 5907272"/>
                <a:gd name="connsiteX58" fmla="*/ 3413284 w 10319362"/>
                <a:gd name="connsiteY58" fmla="*/ 5548802 h 5907272"/>
                <a:gd name="connsiteX59" fmla="*/ 3095086 w 10319362"/>
                <a:gd name="connsiteY59" fmla="*/ 5662812 h 5907272"/>
                <a:gd name="connsiteX60" fmla="*/ 3004395 w 10319362"/>
                <a:gd name="connsiteY60" fmla="*/ 5654904 h 5907272"/>
                <a:gd name="connsiteX61" fmla="*/ 2975220 w 10319362"/>
                <a:gd name="connsiteY61" fmla="*/ 5647070 h 5907272"/>
                <a:gd name="connsiteX62" fmla="*/ 2951599 w 10319362"/>
                <a:gd name="connsiteY62" fmla="*/ 5663928 h 5907272"/>
                <a:gd name="connsiteX63" fmla="*/ 2700000 w 10319362"/>
                <a:gd name="connsiteY63" fmla="*/ 5730406 h 5907272"/>
                <a:gd name="connsiteX64" fmla="*/ 2524840 w 10319362"/>
                <a:gd name="connsiteY64" fmla="*/ 5699816 h 5907272"/>
                <a:gd name="connsiteX65" fmla="*/ 2510147 w 10319362"/>
                <a:gd name="connsiteY65" fmla="*/ 5692918 h 5907272"/>
                <a:gd name="connsiteX66" fmla="*/ 2501599 w 10319362"/>
                <a:gd name="connsiteY66" fmla="*/ 5699020 h 5907272"/>
                <a:gd name="connsiteX67" fmla="*/ 2250000 w 10319362"/>
                <a:gd name="connsiteY67" fmla="*/ 5765498 h 5907272"/>
                <a:gd name="connsiteX68" fmla="*/ 2074840 w 10319362"/>
                <a:gd name="connsiteY68" fmla="*/ 5734908 h 5907272"/>
                <a:gd name="connsiteX69" fmla="*/ 2045025 w 10319362"/>
                <a:gd name="connsiteY69" fmla="*/ 5720910 h 5907272"/>
                <a:gd name="connsiteX70" fmla="*/ 2002479 w 10319362"/>
                <a:gd name="connsiteY70" fmla="*/ 5751276 h 5907272"/>
                <a:gd name="connsiteX71" fmla="*/ 1750880 w 10319362"/>
                <a:gd name="connsiteY71" fmla="*/ 5817754 h 5907272"/>
                <a:gd name="connsiteX72" fmla="*/ 1660189 w 10319362"/>
                <a:gd name="connsiteY72" fmla="*/ 5809846 h 5907272"/>
                <a:gd name="connsiteX73" fmla="*/ 1593342 w 10319362"/>
                <a:gd name="connsiteY73" fmla="*/ 5791896 h 5907272"/>
                <a:gd name="connsiteX74" fmla="*/ 1577039 w 10319362"/>
                <a:gd name="connsiteY74" fmla="*/ 5803532 h 5907272"/>
                <a:gd name="connsiteX75" fmla="*/ 1325440 w 10319362"/>
                <a:gd name="connsiteY75" fmla="*/ 5870010 h 5907272"/>
                <a:gd name="connsiteX76" fmla="*/ 1234749 w 10319362"/>
                <a:gd name="connsiteY76" fmla="*/ 5862102 h 5907272"/>
                <a:gd name="connsiteX77" fmla="*/ 1152636 w 10319362"/>
                <a:gd name="connsiteY77" fmla="*/ 5840054 h 5907272"/>
                <a:gd name="connsiteX78" fmla="*/ 1151599 w 10319362"/>
                <a:gd name="connsiteY78" fmla="*/ 5840794 h 5907272"/>
                <a:gd name="connsiteX79" fmla="*/ 900000 w 10319362"/>
                <a:gd name="connsiteY79" fmla="*/ 5907272 h 5907272"/>
                <a:gd name="connsiteX80" fmla="*/ 724840 w 10319362"/>
                <a:gd name="connsiteY80" fmla="*/ 5876682 h 5907272"/>
                <a:gd name="connsiteX81" fmla="*/ 655160 w 10319362"/>
                <a:gd name="connsiteY81" fmla="*/ 5843968 h 5907272"/>
                <a:gd name="connsiteX82" fmla="*/ 625160 w 10319362"/>
                <a:gd name="connsiteY82" fmla="*/ 5858052 h 5907272"/>
                <a:gd name="connsiteX83" fmla="*/ 450000 w 10319362"/>
                <a:gd name="connsiteY83" fmla="*/ 5888642 h 5907272"/>
                <a:gd name="connsiteX84" fmla="*/ 0 w 10319362"/>
                <a:gd name="connsiteY84" fmla="*/ 5499386 h 5907272"/>
                <a:gd name="connsiteX85" fmla="*/ 450000 w 10319362"/>
                <a:gd name="connsiteY85" fmla="*/ 5110130 h 5907272"/>
                <a:gd name="connsiteX86" fmla="*/ 625160 w 10319362"/>
                <a:gd name="connsiteY86" fmla="*/ 5140720 h 5907272"/>
                <a:gd name="connsiteX87" fmla="*/ 694842 w 10319362"/>
                <a:gd name="connsiteY87" fmla="*/ 5173436 h 5907272"/>
                <a:gd name="connsiteX88" fmla="*/ 724840 w 10319362"/>
                <a:gd name="connsiteY88" fmla="*/ 5159352 h 5907272"/>
                <a:gd name="connsiteX89" fmla="*/ 900000 w 10319362"/>
                <a:gd name="connsiteY89" fmla="*/ 5128762 h 5907272"/>
                <a:gd name="connsiteX90" fmla="*/ 990691 w 10319362"/>
                <a:gd name="connsiteY90" fmla="*/ 5136670 h 5907272"/>
                <a:gd name="connsiteX91" fmla="*/ 1072805 w 10319362"/>
                <a:gd name="connsiteY91" fmla="*/ 5158720 h 5907272"/>
                <a:gd name="connsiteX92" fmla="*/ 1073841 w 10319362"/>
                <a:gd name="connsiteY92" fmla="*/ 5157980 h 5907272"/>
                <a:gd name="connsiteX93" fmla="*/ 1325440 w 10319362"/>
                <a:gd name="connsiteY93" fmla="*/ 5091502 h 5907272"/>
                <a:gd name="connsiteX94" fmla="*/ 1416131 w 10319362"/>
                <a:gd name="connsiteY94" fmla="*/ 5099410 h 5907272"/>
                <a:gd name="connsiteX95" fmla="*/ 1482976 w 10319362"/>
                <a:gd name="connsiteY95" fmla="*/ 5117358 h 5907272"/>
                <a:gd name="connsiteX96" fmla="*/ 1499281 w 10319362"/>
                <a:gd name="connsiteY96" fmla="*/ 5105722 h 5907272"/>
                <a:gd name="connsiteX97" fmla="*/ 1750880 w 10319362"/>
                <a:gd name="connsiteY97" fmla="*/ 5039244 h 5907272"/>
                <a:gd name="connsiteX98" fmla="*/ 1926040 w 10319362"/>
                <a:gd name="connsiteY98" fmla="*/ 5069834 h 5907272"/>
                <a:gd name="connsiteX99" fmla="*/ 1955853 w 10319362"/>
                <a:gd name="connsiteY99" fmla="*/ 5083830 h 5907272"/>
                <a:gd name="connsiteX100" fmla="*/ 1998401 w 10319362"/>
                <a:gd name="connsiteY100" fmla="*/ 5053464 h 5907272"/>
                <a:gd name="connsiteX101" fmla="*/ 2250000 w 10319362"/>
                <a:gd name="connsiteY101" fmla="*/ 4986986 h 5907272"/>
                <a:gd name="connsiteX102" fmla="*/ 2425160 w 10319362"/>
                <a:gd name="connsiteY102" fmla="*/ 5017576 h 5907272"/>
                <a:gd name="connsiteX103" fmla="*/ 2439855 w 10319362"/>
                <a:gd name="connsiteY103" fmla="*/ 5024474 h 5907272"/>
                <a:gd name="connsiteX104" fmla="*/ 2448401 w 10319362"/>
                <a:gd name="connsiteY104" fmla="*/ 5018376 h 5907272"/>
                <a:gd name="connsiteX105" fmla="*/ 2700000 w 10319362"/>
                <a:gd name="connsiteY105" fmla="*/ 4951897 h 5907272"/>
                <a:gd name="connsiteX106" fmla="*/ 2812462 w 10319362"/>
                <a:gd name="connsiteY106" fmla="*/ 4964152 h 5907272"/>
                <a:gd name="connsiteX107" fmla="*/ 2820784 w 10319362"/>
                <a:gd name="connsiteY107" fmla="*/ 4966984 h 5907272"/>
                <a:gd name="connsiteX108" fmla="*/ 2843487 w 10319362"/>
                <a:gd name="connsiteY108" fmla="*/ 4950781 h 5907272"/>
                <a:gd name="connsiteX109" fmla="*/ 3095086 w 10319362"/>
                <a:gd name="connsiteY109" fmla="*/ 4884302 h 5907272"/>
                <a:gd name="connsiteX110" fmla="*/ 3185777 w 10319362"/>
                <a:gd name="connsiteY110" fmla="*/ 4892210 h 5907272"/>
                <a:gd name="connsiteX111" fmla="*/ 3201252 w 10319362"/>
                <a:gd name="connsiteY111" fmla="*/ 4896366 h 5907272"/>
                <a:gd name="connsiteX112" fmla="*/ 3226888 w 10319362"/>
                <a:gd name="connsiteY112" fmla="*/ 4869489 h 5907272"/>
                <a:gd name="connsiteX113" fmla="*/ 3545086 w 10319362"/>
                <a:gd name="connsiteY113" fmla="*/ 4755479 h 5907272"/>
                <a:gd name="connsiteX114" fmla="*/ 3605553 w 10319362"/>
                <a:gd name="connsiteY114" fmla="*/ 4760752 h 5907272"/>
                <a:gd name="connsiteX115" fmla="*/ 3621798 w 10319362"/>
                <a:gd name="connsiteY115" fmla="*/ 4743720 h 5907272"/>
                <a:gd name="connsiteX116" fmla="*/ 3939996 w 10319362"/>
                <a:gd name="connsiteY116" fmla="*/ 4629710 h 5907272"/>
                <a:gd name="connsiteX117" fmla="*/ 4000462 w 10319362"/>
                <a:gd name="connsiteY117" fmla="*/ 4634983 h 5907272"/>
                <a:gd name="connsiteX118" fmla="*/ 4016708 w 10319362"/>
                <a:gd name="connsiteY118" fmla="*/ 4617951 h 5907272"/>
                <a:gd name="connsiteX119" fmla="*/ 4334906 w 10319362"/>
                <a:gd name="connsiteY119" fmla="*/ 4503941 h 5907272"/>
                <a:gd name="connsiteX120" fmla="*/ 4404883 w 10319362"/>
                <a:gd name="connsiteY120" fmla="*/ 4510043 h 5907272"/>
                <a:gd name="connsiteX121" fmla="*/ 4439251 w 10319362"/>
                <a:gd name="connsiteY121" fmla="*/ 4474011 h 5907272"/>
                <a:gd name="connsiteX122" fmla="*/ 4757449 w 10319362"/>
                <a:gd name="connsiteY122" fmla="*/ 4360001 h 5907272"/>
                <a:gd name="connsiteX123" fmla="*/ 4760779 w 10319362"/>
                <a:gd name="connsiteY123" fmla="*/ 4360291 h 5907272"/>
                <a:gd name="connsiteX124" fmla="*/ 4789612 w 10319362"/>
                <a:gd name="connsiteY124" fmla="*/ 4306831 h 5907272"/>
                <a:gd name="connsiteX125" fmla="*/ 5089301 w 10319362"/>
                <a:gd name="connsiteY125" fmla="*/ 4119238 h 5907272"/>
                <a:gd name="connsiteX126" fmla="*/ 5138417 w 10319362"/>
                <a:gd name="connsiteY126" fmla="*/ 4114955 h 5907272"/>
                <a:gd name="connsiteX127" fmla="*/ 5144443 w 10319362"/>
                <a:gd name="connsiteY127" fmla="*/ 4095658 h 5907272"/>
                <a:gd name="connsiteX128" fmla="*/ 5476446 w 10319362"/>
                <a:gd name="connsiteY128" fmla="*/ 3848150 h 5907272"/>
                <a:gd name="connsiteX129" fmla="*/ 5495148 w 10319362"/>
                <a:gd name="connsiteY129" fmla="*/ 3846519 h 5907272"/>
                <a:gd name="connsiteX130" fmla="*/ 5497056 w 10319362"/>
                <a:gd name="connsiteY130" fmla="*/ 3839356 h 5907272"/>
                <a:gd name="connsiteX131" fmla="*/ 5751665 w 10319362"/>
                <a:gd name="connsiteY131" fmla="*/ 3596444 h 5907272"/>
                <a:gd name="connsiteX132" fmla="*/ 5774101 w 10319362"/>
                <a:gd name="connsiteY132" fmla="*/ 3590419 h 5907272"/>
                <a:gd name="connsiteX133" fmla="*/ 5773658 w 10319362"/>
                <a:gd name="connsiteY133" fmla="*/ 3586616 h 5907272"/>
                <a:gd name="connsiteX134" fmla="*/ 5972059 w 10319362"/>
                <a:gd name="connsiteY134" fmla="*/ 3263840 h 5907272"/>
                <a:gd name="connsiteX135" fmla="*/ 6010098 w 10319362"/>
                <a:gd name="connsiteY135" fmla="*/ 3245980 h 5907272"/>
                <a:gd name="connsiteX136" fmla="*/ 6006851 w 10319362"/>
                <a:gd name="connsiteY136" fmla="*/ 3218123 h 5907272"/>
                <a:gd name="connsiteX137" fmla="*/ 6205252 w 10319362"/>
                <a:gd name="connsiteY137" fmla="*/ 2895347 h 5907272"/>
                <a:gd name="connsiteX138" fmla="*/ 6241561 w 10319362"/>
                <a:gd name="connsiteY138" fmla="*/ 2878299 h 5907272"/>
                <a:gd name="connsiteX139" fmla="*/ 6245229 w 10319362"/>
                <a:gd name="connsiteY139" fmla="*/ 2836358 h 5907272"/>
                <a:gd name="connsiteX140" fmla="*/ 6514884 w 10319362"/>
                <a:gd name="connsiteY140" fmla="*/ 2536973 h 5907272"/>
                <a:gd name="connsiteX141" fmla="*/ 6528210 w 10319362"/>
                <a:gd name="connsiteY141" fmla="*/ 2533394 h 5907272"/>
                <a:gd name="connsiteX142" fmla="*/ 6542103 w 10319362"/>
                <a:gd name="connsiteY142" fmla="*/ 2481249 h 5907272"/>
                <a:gd name="connsiteX143" fmla="*/ 6796712 w 10319362"/>
                <a:gd name="connsiteY143" fmla="*/ 2238337 h 5907272"/>
                <a:gd name="connsiteX144" fmla="*/ 6824626 w 10319362"/>
                <a:gd name="connsiteY144" fmla="*/ 2230841 h 5907272"/>
                <a:gd name="connsiteX145" fmla="*/ 6825550 w 10319362"/>
                <a:gd name="connsiteY145" fmla="*/ 2220277 h 5907272"/>
                <a:gd name="connsiteX146" fmla="*/ 7095205 w 10319362"/>
                <a:gd name="connsiteY146" fmla="*/ 1920892 h 5907272"/>
                <a:gd name="connsiteX147" fmla="*/ 7158386 w 10319362"/>
                <a:gd name="connsiteY147" fmla="*/ 1903926 h 5907272"/>
                <a:gd name="connsiteX148" fmla="*/ 7160719 w 10319362"/>
                <a:gd name="connsiteY148" fmla="*/ 1883907 h 5907272"/>
                <a:gd name="connsiteX149" fmla="*/ 7601577 w 10319362"/>
                <a:gd name="connsiteY149" fmla="*/ 1573101 h 5907272"/>
                <a:gd name="connsiteX150" fmla="*/ 7601869 w 10319362"/>
                <a:gd name="connsiteY150" fmla="*/ 1573126 h 5907272"/>
                <a:gd name="connsiteX151" fmla="*/ 7607068 w 10319362"/>
                <a:gd name="connsiteY151" fmla="*/ 1556479 h 5907272"/>
                <a:gd name="connsiteX152" fmla="*/ 7939071 w 10319362"/>
                <a:gd name="connsiteY152" fmla="*/ 1308971 h 5907272"/>
                <a:gd name="connsiteX153" fmla="*/ 8023424 w 10319362"/>
                <a:gd name="connsiteY153" fmla="*/ 1301616 h 5907272"/>
                <a:gd name="connsiteX154" fmla="*/ 8053393 w 10319362"/>
                <a:gd name="connsiteY154" fmla="*/ 1246048 h 5907272"/>
                <a:gd name="connsiteX155" fmla="*/ 8353082 w 10319362"/>
                <a:gd name="connsiteY155" fmla="*/ 1058455 h 5907272"/>
                <a:gd name="connsiteX156" fmla="*/ 8390186 w 10319362"/>
                <a:gd name="connsiteY156" fmla="*/ 1055220 h 5907272"/>
                <a:gd name="connsiteX157" fmla="*/ 8396836 w 10319362"/>
                <a:gd name="connsiteY157" fmla="*/ 1033925 h 5907272"/>
                <a:gd name="connsiteX158" fmla="*/ 8728839 w 10319362"/>
                <a:gd name="connsiteY158" fmla="*/ 786417 h 5907272"/>
                <a:gd name="connsiteX159" fmla="*/ 8788525 w 10319362"/>
                <a:gd name="connsiteY159" fmla="*/ 781213 h 5907272"/>
                <a:gd name="connsiteX160" fmla="*/ 8809350 w 10319362"/>
                <a:gd name="connsiteY160" fmla="*/ 742599 h 5907272"/>
                <a:gd name="connsiteX161" fmla="*/ 9109039 w 10319362"/>
                <a:gd name="connsiteY161" fmla="*/ 555007 h 5907272"/>
                <a:gd name="connsiteX162" fmla="*/ 9148557 w 10319362"/>
                <a:gd name="connsiteY162" fmla="*/ 551561 h 5907272"/>
                <a:gd name="connsiteX163" fmla="*/ 9150161 w 10319362"/>
                <a:gd name="connsiteY163" fmla="*/ 545540 h 5907272"/>
                <a:gd name="connsiteX164" fmla="*/ 9404770 w 10319362"/>
                <a:gd name="connsiteY164" fmla="*/ 302628 h 5907272"/>
                <a:gd name="connsiteX165" fmla="*/ 9434283 w 10319362"/>
                <a:gd name="connsiteY165" fmla="*/ 294703 h 5907272"/>
                <a:gd name="connsiteX166" fmla="*/ 9454725 w 10319362"/>
                <a:gd name="connsiteY166" fmla="*/ 237739 h 5907272"/>
                <a:gd name="connsiteX167" fmla="*/ 9869362 w 10319362"/>
                <a:gd name="connsiteY167" fmla="*/ 0 h 59072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</a:cxnLst>
              <a:rect l="l" t="t" r="r" b="b"/>
              <a:pathLst>
                <a:path w="10319362" h="5907272">
                  <a:moveTo>
                    <a:pt x="9869362" y="0"/>
                  </a:moveTo>
                  <a:cubicBezTo>
                    <a:pt x="10117890" y="0"/>
                    <a:pt x="10319362" y="174275"/>
                    <a:pt x="10319362" y="389255"/>
                  </a:cubicBezTo>
                  <a:cubicBezTo>
                    <a:pt x="10319362" y="550490"/>
                    <a:pt x="10206034" y="688828"/>
                    <a:pt x="10044522" y="747920"/>
                  </a:cubicBezTo>
                  <a:lnTo>
                    <a:pt x="10015009" y="755845"/>
                  </a:lnTo>
                  <a:lnTo>
                    <a:pt x="9994567" y="812809"/>
                  </a:lnTo>
                  <a:cubicBezTo>
                    <a:pt x="9934792" y="935054"/>
                    <a:pt x="9804876" y="1025389"/>
                    <a:pt x="9648461" y="1046063"/>
                  </a:cubicBezTo>
                  <a:lnTo>
                    <a:pt x="9628910" y="1047342"/>
                  </a:lnTo>
                  <a:lnTo>
                    <a:pt x="9614367" y="1087870"/>
                  </a:lnTo>
                  <a:cubicBezTo>
                    <a:pt x="9554592" y="1210115"/>
                    <a:pt x="9424676" y="1300450"/>
                    <a:pt x="9268261" y="1321124"/>
                  </a:cubicBezTo>
                  <a:lnTo>
                    <a:pt x="9231500" y="1323530"/>
                  </a:lnTo>
                  <a:lnTo>
                    <a:pt x="9192677" y="1385400"/>
                  </a:lnTo>
                  <a:cubicBezTo>
                    <a:pt x="9132026" y="1463057"/>
                    <a:pt x="9039829" y="1520764"/>
                    <a:pt x="8931992" y="1544764"/>
                  </a:cubicBezTo>
                  <a:lnTo>
                    <a:pt x="8872801" y="1551214"/>
                  </a:lnTo>
                  <a:lnTo>
                    <a:pt x="8858410" y="1591318"/>
                  </a:lnTo>
                  <a:cubicBezTo>
                    <a:pt x="8798635" y="1713563"/>
                    <a:pt x="8668719" y="1803898"/>
                    <a:pt x="8512304" y="1824572"/>
                  </a:cubicBezTo>
                  <a:lnTo>
                    <a:pt x="8449109" y="1828708"/>
                  </a:lnTo>
                  <a:lnTo>
                    <a:pt x="8444399" y="1841834"/>
                  </a:lnTo>
                  <a:cubicBezTo>
                    <a:pt x="8376085" y="1981543"/>
                    <a:pt x="8216158" y="2079573"/>
                    <a:pt x="8029762" y="2079573"/>
                  </a:cubicBezTo>
                  <a:lnTo>
                    <a:pt x="8028560" y="2079468"/>
                  </a:lnTo>
                  <a:lnTo>
                    <a:pt x="8016214" y="2113872"/>
                  </a:lnTo>
                  <a:cubicBezTo>
                    <a:pt x="7964979" y="2218654"/>
                    <a:pt x="7862211" y="2299991"/>
                    <a:pt x="7735393" y="2334111"/>
                  </a:cubicBezTo>
                  <a:lnTo>
                    <a:pt x="7713499" y="2338476"/>
                  </a:lnTo>
                  <a:lnTo>
                    <a:pt x="7711223" y="2358006"/>
                  </a:lnTo>
                  <a:cubicBezTo>
                    <a:pt x="7679752" y="2491039"/>
                    <a:pt x="7569827" y="2599351"/>
                    <a:pt x="7425090" y="2645192"/>
                  </a:cubicBezTo>
                  <a:lnTo>
                    <a:pt x="7416009" y="2647314"/>
                  </a:lnTo>
                  <a:lnTo>
                    <a:pt x="7412730" y="2675451"/>
                  </a:lnTo>
                  <a:cubicBezTo>
                    <a:pt x="7386504" y="2786312"/>
                    <a:pt x="7305797" y="2880005"/>
                    <a:pt x="7195863" y="2934685"/>
                  </a:cubicBezTo>
                  <a:lnTo>
                    <a:pt x="7132514" y="2960249"/>
                  </a:lnTo>
                  <a:lnTo>
                    <a:pt x="7130902" y="2974087"/>
                  </a:lnTo>
                  <a:cubicBezTo>
                    <a:pt x="7104676" y="3084948"/>
                    <a:pt x="7023969" y="3178641"/>
                    <a:pt x="6914035" y="3233321"/>
                  </a:cubicBezTo>
                  <a:lnTo>
                    <a:pt x="6904638" y="3237113"/>
                  </a:lnTo>
                  <a:lnTo>
                    <a:pt x="6897709" y="3296572"/>
                  </a:lnTo>
                  <a:cubicBezTo>
                    <a:pt x="6871483" y="3407433"/>
                    <a:pt x="6790776" y="3501126"/>
                    <a:pt x="6680842" y="3555806"/>
                  </a:cubicBezTo>
                  <a:lnTo>
                    <a:pt x="6670551" y="3559959"/>
                  </a:lnTo>
                  <a:lnTo>
                    <a:pt x="6673658" y="3586616"/>
                  </a:lnTo>
                  <a:cubicBezTo>
                    <a:pt x="6673658" y="3747851"/>
                    <a:pt x="6560330" y="3886189"/>
                    <a:pt x="6398818" y="3945281"/>
                  </a:cubicBezTo>
                  <a:lnTo>
                    <a:pt x="6376382" y="3951306"/>
                  </a:lnTo>
                  <a:lnTo>
                    <a:pt x="6376825" y="3955109"/>
                  </a:lnTo>
                  <a:cubicBezTo>
                    <a:pt x="6376825" y="4143217"/>
                    <a:pt x="6222573" y="4300159"/>
                    <a:pt x="6017516" y="4336456"/>
                  </a:cubicBezTo>
                  <a:lnTo>
                    <a:pt x="5997125" y="4338234"/>
                  </a:lnTo>
                  <a:lnTo>
                    <a:pt x="5981774" y="4381013"/>
                  </a:lnTo>
                  <a:cubicBezTo>
                    <a:pt x="5921999" y="4503258"/>
                    <a:pt x="5792083" y="4593593"/>
                    <a:pt x="5635668" y="4614267"/>
                  </a:cubicBezTo>
                  <a:lnTo>
                    <a:pt x="5607545" y="4616107"/>
                  </a:lnTo>
                  <a:lnTo>
                    <a:pt x="5594629" y="4652101"/>
                  </a:lnTo>
                  <a:cubicBezTo>
                    <a:pt x="5526315" y="4791810"/>
                    <a:pt x="5366388" y="4889840"/>
                    <a:pt x="5179992" y="4889840"/>
                  </a:cubicBezTo>
                  <a:lnTo>
                    <a:pt x="5176130" y="4889503"/>
                  </a:lnTo>
                  <a:lnTo>
                    <a:pt x="5172086" y="4900772"/>
                  </a:lnTo>
                  <a:cubicBezTo>
                    <a:pt x="5103772" y="5040480"/>
                    <a:pt x="4943845" y="5138510"/>
                    <a:pt x="4757449" y="5138510"/>
                  </a:cubicBezTo>
                  <a:lnTo>
                    <a:pt x="4687473" y="5132408"/>
                  </a:lnTo>
                  <a:lnTo>
                    <a:pt x="4653104" y="5168440"/>
                  </a:lnTo>
                  <a:cubicBezTo>
                    <a:pt x="4571670" y="5238882"/>
                    <a:pt x="4459170" y="5282450"/>
                    <a:pt x="4334906" y="5282450"/>
                  </a:cubicBezTo>
                  <a:lnTo>
                    <a:pt x="4274441" y="5277178"/>
                  </a:lnTo>
                  <a:lnTo>
                    <a:pt x="4258194" y="5294210"/>
                  </a:lnTo>
                  <a:cubicBezTo>
                    <a:pt x="4176760" y="5364652"/>
                    <a:pt x="4064260" y="5408220"/>
                    <a:pt x="3939996" y="5408220"/>
                  </a:cubicBezTo>
                  <a:lnTo>
                    <a:pt x="3879530" y="5402948"/>
                  </a:lnTo>
                  <a:lnTo>
                    <a:pt x="3863284" y="5419980"/>
                  </a:lnTo>
                  <a:cubicBezTo>
                    <a:pt x="3781850" y="5490420"/>
                    <a:pt x="3669350" y="5533990"/>
                    <a:pt x="3545086" y="5533990"/>
                  </a:cubicBezTo>
                  <a:lnTo>
                    <a:pt x="3438492" y="5522374"/>
                  </a:lnTo>
                  <a:lnTo>
                    <a:pt x="3413284" y="5548802"/>
                  </a:lnTo>
                  <a:cubicBezTo>
                    <a:pt x="3331850" y="5619244"/>
                    <a:pt x="3219350" y="5662812"/>
                    <a:pt x="3095086" y="5662812"/>
                  </a:cubicBezTo>
                  <a:cubicBezTo>
                    <a:pt x="3064020" y="5662812"/>
                    <a:pt x="3033689" y="5660088"/>
                    <a:pt x="3004395" y="5654904"/>
                  </a:cubicBezTo>
                  <a:lnTo>
                    <a:pt x="2975220" y="5647070"/>
                  </a:lnTo>
                  <a:lnTo>
                    <a:pt x="2951599" y="5663928"/>
                  </a:lnTo>
                  <a:cubicBezTo>
                    <a:pt x="2879779" y="5705898"/>
                    <a:pt x="2793198" y="5730406"/>
                    <a:pt x="2700000" y="5730406"/>
                  </a:cubicBezTo>
                  <a:cubicBezTo>
                    <a:pt x="2637868" y="5730406"/>
                    <a:pt x="2578677" y="5719514"/>
                    <a:pt x="2524840" y="5699816"/>
                  </a:cubicBezTo>
                  <a:lnTo>
                    <a:pt x="2510147" y="5692918"/>
                  </a:lnTo>
                  <a:lnTo>
                    <a:pt x="2501599" y="5699020"/>
                  </a:lnTo>
                  <a:cubicBezTo>
                    <a:pt x="2429779" y="5740990"/>
                    <a:pt x="2343198" y="5765498"/>
                    <a:pt x="2250000" y="5765498"/>
                  </a:cubicBezTo>
                  <a:cubicBezTo>
                    <a:pt x="2187868" y="5765498"/>
                    <a:pt x="2128677" y="5754606"/>
                    <a:pt x="2074840" y="5734908"/>
                  </a:cubicBezTo>
                  <a:lnTo>
                    <a:pt x="2045025" y="5720910"/>
                  </a:lnTo>
                  <a:lnTo>
                    <a:pt x="2002479" y="5751276"/>
                  </a:lnTo>
                  <a:cubicBezTo>
                    <a:pt x="1930659" y="5793246"/>
                    <a:pt x="1844078" y="5817754"/>
                    <a:pt x="1750880" y="5817754"/>
                  </a:cubicBezTo>
                  <a:cubicBezTo>
                    <a:pt x="1719814" y="5817754"/>
                    <a:pt x="1689483" y="5815030"/>
                    <a:pt x="1660189" y="5809846"/>
                  </a:cubicBezTo>
                  <a:lnTo>
                    <a:pt x="1593342" y="5791896"/>
                  </a:lnTo>
                  <a:lnTo>
                    <a:pt x="1577039" y="5803532"/>
                  </a:lnTo>
                  <a:cubicBezTo>
                    <a:pt x="1505219" y="5845502"/>
                    <a:pt x="1418638" y="5870010"/>
                    <a:pt x="1325440" y="5870010"/>
                  </a:cubicBezTo>
                  <a:cubicBezTo>
                    <a:pt x="1294374" y="5870010"/>
                    <a:pt x="1264043" y="5867286"/>
                    <a:pt x="1234749" y="5862102"/>
                  </a:cubicBezTo>
                  <a:lnTo>
                    <a:pt x="1152636" y="5840054"/>
                  </a:lnTo>
                  <a:lnTo>
                    <a:pt x="1151599" y="5840794"/>
                  </a:lnTo>
                  <a:cubicBezTo>
                    <a:pt x="1079779" y="5882764"/>
                    <a:pt x="993198" y="5907272"/>
                    <a:pt x="900000" y="5907272"/>
                  </a:cubicBezTo>
                  <a:cubicBezTo>
                    <a:pt x="837868" y="5907272"/>
                    <a:pt x="778677" y="5896380"/>
                    <a:pt x="724840" y="5876682"/>
                  </a:cubicBezTo>
                  <a:lnTo>
                    <a:pt x="655160" y="5843968"/>
                  </a:lnTo>
                  <a:lnTo>
                    <a:pt x="625160" y="5858052"/>
                  </a:lnTo>
                  <a:cubicBezTo>
                    <a:pt x="571323" y="5877750"/>
                    <a:pt x="512132" y="5888642"/>
                    <a:pt x="450000" y="5888642"/>
                  </a:cubicBezTo>
                  <a:cubicBezTo>
                    <a:pt x="201472" y="5888642"/>
                    <a:pt x="0" y="5714366"/>
                    <a:pt x="0" y="5499386"/>
                  </a:cubicBezTo>
                  <a:cubicBezTo>
                    <a:pt x="0" y="5284406"/>
                    <a:pt x="201472" y="5110130"/>
                    <a:pt x="450000" y="5110130"/>
                  </a:cubicBezTo>
                  <a:cubicBezTo>
                    <a:pt x="512132" y="5110130"/>
                    <a:pt x="571323" y="5121022"/>
                    <a:pt x="625160" y="5140720"/>
                  </a:cubicBezTo>
                  <a:lnTo>
                    <a:pt x="694842" y="5173436"/>
                  </a:lnTo>
                  <a:lnTo>
                    <a:pt x="724840" y="5159352"/>
                  </a:lnTo>
                  <a:cubicBezTo>
                    <a:pt x="778677" y="5139654"/>
                    <a:pt x="837868" y="5128762"/>
                    <a:pt x="900000" y="5128762"/>
                  </a:cubicBezTo>
                  <a:cubicBezTo>
                    <a:pt x="931066" y="5128762"/>
                    <a:pt x="961397" y="5131486"/>
                    <a:pt x="990691" y="5136670"/>
                  </a:cubicBezTo>
                  <a:lnTo>
                    <a:pt x="1072805" y="5158720"/>
                  </a:lnTo>
                  <a:lnTo>
                    <a:pt x="1073841" y="5157980"/>
                  </a:lnTo>
                  <a:cubicBezTo>
                    <a:pt x="1145661" y="5116010"/>
                    <a:pt x="1232242" y="5091502"/>
                    <a:pt x="1325440" y="5091502"/>
                  </a:cubicBezTo>
                  <a:cubicBezTo>
                    <a:pt x="1356506" y="5091502"/>
                    <a:pt x="1386837" y="5094224"/>
                    <a:pt x="1416131" y="5099410"/>
                  </a:cubicBezTo>
                  <a:lnTo>
                    <a:pt x="1482976" y="5117358"/>
                  </a:lnTo>
                  <a:lnTo>
                    <a:pt x="1499281" y="5105722"/>
                  </a:lnTo>
                  <a:cubicBezTo>
                    <a:pt x="1571101" y="5063752"/>
                    <a:pt x="1657682" y="5039244"/>
                    <a:pt x="1750880" y="5039244"/>
                  </a:cubicBezTo>
                  <a:cubicBezTo>
                    <a:pt x="1813012" y="5039244"/>
                    <a:pt x="1872203" y="5050136"/>
                    <a:pt x="1926040" y="5069834"/>
                  </a:cubicBezTo>
                  <a:lnTo>
                    <a:pt x="1955853" y="5083830"/>
                  </a:lnTo>
                  <a:lnTo>
                    <a:pt x="1998401" y="5053464"/>
                  </a:lnTo>
                  <a:cubicBezTo>
                    <a:pt x="2070221" y="5011494"/>
                    <a:pt x="2156802" y="4986986"/>
                    <a:pt x="2250000" y="4986986"/>
                  </a:cubicBezTo>
                  <a:cubicBezTo>
                    <a:pt x="2312132" y="4986986"/>
                    <a:pt x="2371323" y="4997878"/>
                    <a:pt x="2425160" y="5017576"/>
                  </a:cubicBezTo>
                  <a:lnTo>
                    <a:pt x="2439855" y="5024474"/>
                  </a:lnTo>
                  <a:lnTo>
                    <a:pt x="2448401" y="5018376"/>
                  </a:lnTo>
                  <a:cubicBezTo>
                    <a:pt x="2520221" y="4976404"/>
                    <a:pt x="2606802" y="4951897"/>
                    <a:pt x="2700000" y="4951897"/>
                  </a:cubicBezTo>
                  <a:cubicBezTo>
                    <a:pt x="2738832" y="4951897"/>
                    <a:pt x="2776516" y="4956152"/>
                    <a:pt x="2812462" y="4964152"/>
                  </a:cubicBezTo>
                  <a:lnTo>
                    <a:pt x="2820784" y="4966984"/>
                  </a:lnTo>
                  <a:lnTo>
                    <a:pt x="2843487" y="4950781"/>
                  </a:lnTo>
                  <a:cubicBezTo>
                    <a:pt x="2915307" y="4908810"/>
                    <a:pt x="3001888" y="4884302"/>
                    <a:pt x="3095086" y="4884302"/>
                  </a:cubicBezTo>
                  <a:cubicBezTo>
                    <a:pt x="3126152" y="4884302"/>
                    <a:pt x="3156483" y="4887025"/>
                    <a:pt x="3185777" y="4892210"/>
                  </a:cubicBezTo>
                  <a:lnTo>
                    <a:pt x="3201252" y="4896366"/>
                  </a:lnTo>
                  <a:lnTo>
                    <a:pt x="3226888" y="4869489"/>
                  </a:lnTo>
                  <a:cubicBezTo>
                    <a:pt x="3308322" y="4799048"/>
                    <a:pt x="3420822" y="4755479"/>
                    <a:pt x="3545086" y="4755479"/>
                  </a:cubicBezTo>
                  <a:lnTo>
                    <a:pt x="3605553" y="4760752"/>
                  </a:lnTo>
                  <a:lnTo>
                    <a:pt x="3621798" y="4743720"/>
                  </a:lnTo>
                  <a:cubicBezTo>
                    <a:pt x="3703232" y="4673279"/>
                    <a:pt x="3815732" y="4629710"/>
                    <a:pt x="3939996" y="4629710"/>
                  </a:cubicBezTo>
                  <a:lnTo>
                    <a:pt x="4000462" y="4634983"/>
                  </a:lnTo>
                  <a:lnTo>
                    <a:pt x="4016708" y="4617951"/>
                  </a:lnTo>
                  <a:cubicBezTo>
                    <a:pt x="4098142" y="4547510"/>
                    <a:pt x="4210642" y="4503941"/>
                    <a:pt x="4334906" y="4503941"/>
                  </a:cubicBezTo>
                  <a:lnTo>
                    <a:pt x="4404883" y="4510043"/>
                  </a:lnTo>
                  <a:lnTo>
                    <a:pt x="4439251" y="4474011"/>
                  </a:lnTo>
                  <a:cubicBezTo>
                    <a:pt x="4520685" y="4403570"/>
                    <a:pt x="4633185" y="4360001"/>
                    <a:pt x="4757449" y="4360001"/>
                  </a:cubicBezTo>
                  <a:lnTo>
                    <a:pt x="4760779" y="4360291"/>
                  </a:lnTo>
                  <a:lnTo>
                    <a:pt x="4789612" y="4306831"/>
                  </a:lnTo>
                  <a:cubicBezTo>
                    <a:pt x="4852826" y="4211737"/>
                    <a:pt x="4961140" y="4141924"/>
                    <a:pt x="5089301" y="4119238"/>
                  </a:cubicBezTo>
                  <a:lnTo>
                    <a:pt x="5138417" y="4114955"/>
                  </a:lnTo>
                  <a:lnTo>
                    <a:pt x="5144443" y="4095658"/>
                  </a:lnTo>
                  <a:cubicBezTo>
                    <a:pt x="5197438" y="3970459"/>
                    <a:pt x="5322653" y="3875373"/>
                    <a:pt x="5476446" y="3848150"/>
                  </a:cubicBezTo>
                  <a:lnTo>
                    <a:pt x="5495148" y="3846519"/>
                  </a:lnTo>
                  <a:lnTo>
                    <a:pt x="5497056" y="3839356"/>
                  </a:lnTo>
                  <a:cubicBezTo>
                    <a:pt x="5536501" y="3729658"/>
                    <a:pt x="5630531" y="3640763"/>
                    <a:pt x="5751665" y="3596444"/>
                  </a:cubicBezTo>
                  <a:lnTo>
                    <a:pt x="5774101" y="3590419"/>
                  </a:lnTo>
                  <a:lnTo>
                    <a:pt x="5773658" y="3586616"/>
                  </a:lnTo>
                  <a:cubicBezTo>
                    <a:pt x="5773658" y="3452254"/>
                    <a:pt x="5852358" y="3333791"/>
                    <a:pt x="5972059" y="3263840"/>
                  </a:cubicBezTo>
                  <a:lnTo>
                    <a:pt x="6010098" y="3245980"/>
                  </a:lnTo>
                  <a:lnTo>
                    <a:pt x="6006851" y="3218123"/>
                  </a:lnTo>
                  <a:cubicBezTo>
                    <a:pt x="6006851" y="3083760"/>
                    <a:pt x="6085551" y="2965298"/>
                    <a:pt x="6205252" y="2895347"/>
                  </a:cubicBezTo>
                  <a:lnTo>
                    <a:pt x="6241561" y="2878299"/>
                  </a:lnTo>
                  <a:lnTo>
                    <a:pt x="6245229" y="2836358"/>
                  </a:lnTo>
                  <a:cubicBezTo>
                    <a:pt x="6269129" y="2701057"/>
                    <a:pt x="6373561" y="2588679"/>
                    <a:pt x="6514884" y="2536973"/>
                  </a:cubicBezTo>
                  <a:lnTo>
                    <a:pt x="6528210" y="2533394"/>
                  </a:lnTo>
                  <a:lnTo>
                    <a:pt x="6542103" y="2481249"/>
                  </a:lnTo>
                  <a:cubicBezTo>
                    <a:pt x="6581548" y="2371551"/>
                    <a:pt x="6675578" y="2282656"/>
                    <a:pt x="6796712" y="2238337"/>
                  </a:cubicBezTo>
                  <a:lnTo>
                    <a:pt x="6824626" y="2230841"/>
                  </a:lnTo>
                  <a:lnTo>
                    <a:pt x="6825550" y="2220277"/>
                  </a:lnTo>
                  <a:cubicBezTo>
                    <a:pt x="6849450" y="2084976"/>
                    <a:pt x="6953882" y="1972597"/>
                    <a:pt x="7095205" y="1920892"/>
                  </a:cubicBezTo>
                  <a:lnTo>
                    <a:pt x="7158386" y="1903926"/>
                  </a:lnTo>
                  <a:lnTo>
                    <a:pt x="7160719" y="1883907"/>
                  </a:lnTo>
                  <a:cubicBezTo>
                    <a:pt x="7202680" y="1706530"/>
                    <a:pt x="7384115" y="1573101"/>
                    <a:pt x="7601577" y="1573101"/>
                  </a:cubicBezTo>
                  <a:lnTo>
                    <a:pt x="7601869" y="1573126"/>
                  </a:lnTo>
                  <a:lnTo>
                    <a:pt x="7607068" y="1556479"/>
                  </a:lnTo>
                  <a:cubicBezTo>
                    <a:pt x="7660063" y="1431279"/>
                    <a:pt x="7785278" y="1336194"/>
                    <a:pt x="7939071" y="1308971"/>
                  </a:cubicBezTo>
                  <a:lnTo>
                    <a:pt x="8023424" y="1301616"/>
                  </a:lnTo>
                  <a:lnTo>
                    <a:pt x="8053393" y="1246048"/>
                  </a:lnTo>
                  <a:cubicBezTo>
                    <a:pt x="8116606" y="1150954"/>
                    <a:pt x="8224921" y="1081141"/>
                    <a:pt x="8353082" y="1058455"/>
                  </a:cubicBezTo>
                  <a:lnTo>
                    <a:pt x="8390186" y="1055220"/>
                  </a:lnTo>
                  <a:lnTo>
                    <a:pt x="8396836" y="1033925"/>
                  </a:lnTo>
                  <a:cubicBezTo>
                    <a:pt x="8449831" y="908726"/>
                    <a:pt x="8575046" y="813640"/>
                    <a:pt x="8728839" y="786417"/>
                  </a:cubicBezTo>
                  <a:lnTo>
                    <a:pt x="8788525" y="781213"/>
                  </a:lnTo>
                  <a:lnTo>
                    <a:pt x="8809350" y="742599"/>
                  </a:lnTo>
                  <a:cubicBezTo>
                    <a:pt x="8872563" y="647505"/>
                    <a:pt x="8980878" y="577693"/>
                    <a:pt x="9109039" y="555007"/>
                  </a:cubicBezTo>
                  <a:lnTo>
                    <a:pt x="9148557" y="551561"/>
                  </a:lnTo>
                  <a:lnTo>
                    <a:pt x="9150161" y="545540"/>
                  </a:lnTo>
                  <a:cubicBezTo>
                    <a:pt x="9189606" y="435842"/>
                    <a:pt x="9283636" y="346947"/>
                    <a:pt x="9404770" y="302628"/>
                  </a:cubicBezTo>
                  <a:lnTo>
                    <a:pt x="9434283" y="294703"/>
                  </a:lnTo>
                  <a:lnTo>
                    <a:pt x="9454725" y="237739"/>
                  </a:lnTo>
                  <a:cubicBezTo>
                    <a:pt x="9523039" y="98030"/>
                    <a:pt x="9682966" y="0"/>
                    <a:pt x="9869362" y="0"/>
                  </a:cubicBezTo>
                  <a:close/>
                </a:path>
              </a:pathLst>
            </a:custGeom>
            <a:pattFill prst="pct5">
              <a:fgClr>
                <a:srgbClr val="FFFF00"/>
              </a:fgClr>
              <a:bgClr>
                <a:srgbClr val="FFC000"/>
              </a:bgClr>
            </a:pattFill>
            <a:ln w="38100">
              <a:noFill/>
            </a:ln>
            <a:effectLst>
              <a:glow rad="63500">
                <a:schemeClr val="accent4">
                  <a:satMod val="175000"/>
                  <a:alpha val="40000"/>
                </a:schemeClr>
              </a:glow>
            </a:effectLst>
            <a:scene3d>
              <a:camera prst="orthographicFront"/>
              <a:lightRig rig="threePt" dir="t"/>
            </a:scene3d>
            <a:sp3d>
              <a:bevelT w="635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27">
                <a:solidFill>
                  <a:prstClr val="white"/>
                </a:solidFill>
              </a:endParaRPr>
            </a:p>
          </p:txBody>
        </p:sp>
        <p:sp>
          <p:nvSpPr>
            <p:cNvPr id="123" name="TINSEL 1"/>
            <p:cNvSpPr/>
            <p:nvPr/>
          </p:nvSpPr>
          <p:spPr>
            <a:xfrm>
              <a:off x="3882696" y="18815787"/>
              <a:ext cx="12625408" cy="4624686"/>
            </a:xfrm>
            <a:custGeom>
              <a:avLst/>
              <a:gdLst>
                <a:gd name="connsiteX0" fmla="*/ 12175408 w 12625408"/>
                <a:gd name="connsiteY0" fmla="*/ 0 h 4624686"/>
                <a:gd name="connsiteX1" fmla="*/ 12625408 w 12625408"/>
                <a:gd name="connsiteY1" fmla="*/ 389256 h 4624686"/>
                <a:gd name="connsiteX2" fmla="*/ 12427007 w 12625408"/>
                <a:gd name="connsiteY2" fmla="*/ 712034 h 4624686"/>
                <a:gd name="connsiteX3" fmla="*/ 12393561 w 12625408"/>
                <a:gd name="connsiteY3" fmla="*/ 727736 h 4624686"/>
                <a:gd name="connsiteX4" fmla="*/ 12392796 w 12625408"/>
                <a:gd name="connsiteY4" fmla="*/ 734300 h 4624686"/>
                <a:gd name="connsiteX5" fmla="*/ 12175929 w 12625408"/>
                <a:gd name="connsiteY5" fmla="*/ 993536 h 4624686"/>
                <a:gd name="connsiteX6" fmla="*/ 12159525 w 12625408"/>
                <a:gd name="connsiteY6" fmla="*/ 1000156 h 4624686"/>
                <a:gd name="connsiteX7" fmla="*/ 12159793 w 12625408"/>
                <a:gd name="connsiteY7" fmla="*/ 1002452 h 4624686"/>
                <a:gd name="connsiteX8" fmla="*/ 11800484 w 12625408"/>
                <a:gd name="connsiteY8" fmla="*/ 1383798 h 4624686"/>
                <a:gd name="connsiteX9" fmla="*/ 11792285 w 12625408"/>
                <a:gd name="connsiteY9" fmla="*/ 1384512 h 4624686"/>
                <a:gd name="connsiteX10" fmla="*/ 11789965 w 12625408"/>
                <a:gd name="connsiteY10" fmla="*/ 1404422 h 4624686"/>
                <a:gd name="connsiteX11" fmla="*/ 11503832 w 12625408"/>
                <a:gd name="connsiteY11" fmla="*/ 1691608 h 4624686"/>
                <a:gd name="connsiteX12" fmla="*/ 11461590 w 12625408"/>
                <a:gd name="connsiteY12" fmla="*/ 1701478 h 4624686"/>
                <a:gd name="connsiteX13" fmla="*/ 11458506 w 12625408"/>
                <a:gd name="connsiteY13" fmla="*/ 1727944 h 4624686"/>
                <a:gd name="connsiteX14" fmla="*/ 11172373 w 12625408"/>
                <a:gd name="connsiteY14" fmla="*/ 2015132 h 4624686"/>
                <a:gd name="connsiteX15" fmla="*/ 11097349 w 12625408"/>
                <a:gd name="connsiteY15" fmla="*/ 2032662 h 4624686"/>
                <a:gd name="connsiteX16" fmla="*/ 11097017 w 12625408"/>
                <a:gd name="connsiteY16" fmla="*/ 2035512 h 4624686"/>
                <a:gd name="connsiteX17" fmla="*/ 10880150 w 12625408"/>
                <a:gd name="connsiteY17" fmla="*/ 2294746 h 4624686"/>
                <a:gd name="connsiteX18" fmla="*/ 10862657 w 12625408"/>
                <a:gd name="connsiteY18" fmla="*/ 2301806 h 4624686"/>
                <a:gd name="connsiteX19" fmla="*/ 10855912 w 12625408"/>
                <a:gd name="connsiteY19" fmla="*/ 2359682 h 4624686"/>
                <a:gd name="connsiteX20" fmla="*/ 10415054 w 12625408"/>
                <a:gd name="connsiteY20" fmla="*/ 2670488 h 4624686"/>
                <a:gd name="connsiteX21" fmla="*/ 10386424 w 12625408"/>
                <a:gd name="connsiteY21" fmla="*/ 2667992 h 4624686"/>
                <a:gd name="connsiteX22" fmla="*/ 10382498 w 12625408"/>
                <a:gd name="connsiteY22" fmla="*/ 2701684 h 4624686"/>
                <a:gd name="connsiteX23" fmla="*/ 10021297 w 12625408"/>
                <a:gd name="connsiteY23" fmla="*/ 3006412 h 4624686"/>
                <a:gd name="connsiteX24" fmla="*/ 9971482 w 12625408"/>
                <a:gd name="connsiteY24" fmla="*/ 3010214 h 4624686"/>
                <a:gd name="connsiteX25" fmla="*/ 9971747 w 12625408"/>
                <a:gd name="connsiteY25" fmla="*/ 3012490 h 4624686"/>
                <a:gd name="connsiteX26" fmla="*/ 9696907 w 12625408"/>
                <a:gd name="connsiteY26" fmla="*/ 3371154 h 4624686"/>
                <a:gd name="connsiteX27" fmla="*/ 9623330 w 12625408"/>
                <a:gd name="connsiteY27" fmla="*/ 3390910 h 4624686"/>
                <a:gd name="connsiteX28" fmla="*/ 9624383 w 12625408"/>
                <a:gd name="connsiteY28" fmla="*/ 3399944 h 4624686"/>
                <a:gd name="connsiteX29" fmla="*/ 9265074 w 12625408"/>
                <a:gd name="connsiteY29" fmla="*/ 3781292 h 4624686"/>
                <a:gd name="connsiteX30" fmla="*/ 9199232 w 12625408"/>
                <a:gd name="connsiteY30" fmla="*/ 3787034 h 4624686"/>
                <a:gd name="connsiteX31" fmla="*/ 9182870 w 12625408"/>
                <a:gd name="connsiteY31" fmla="*/ 3813108 h 4624686"/>
                <a:gd name="connsiteX32" fmla="*/ 8809723 w 12625408"/>
                <a:gd name="connsiteY32" fmla="*/ 3984728 h 4624686"/>
                <a:gd name="connsiteX33" fmla="*/ 8719032 w 12625408"/>
                <a:gd name="connsiteY33" fmla="*/ 3976820 h 4624686"/>
                <a:gd name="connsiteX34" fmla="*/ 8703691 w 12625408"/>
                <a:gd name="connsiteY34" fmla="*/ 3972700 h 4624686"/>
                <a:gd name="connsiteX35" fmla="*/ 8689020 w 12625408"/>
                <a:gd name="connsiteY35" fmla="*/ 4013584 h 4624686"/>
                <a:gd name="connsiteX36" fmla="*/ 8274383 w 12625408"/>
                <a:gd name="connsiteY36" fmla="*/ 4251324 h 4624686"/>
                <a:gd name="connsiteX37" fmla="*/ 8183692 w 12625408"/>
                <a:gd name="connsiteY37" fmla="*/ 4243416 h 4624686"/>
                <a:gd name="connsiteX38" fmla="*/ 8103000 w 12625408"/>
                <a:gd name="connsiteY38" fmla="*/ 4221748 h 4624686"/>
                <a:gd name="connsiteX39" fmla="*/ 8084655 w 12625408"/>
                <a:gd name="connsiteY39" fmla="*/ 4250984 h 4624686"/>
                <a:gd name="connsiteX40" fmla="*/ 7711508 w 12625408"/>
                <a:gd name="connsiteY40" fmla="*/ 4422604 h 4624686"/>
                <a:gd name="connsiteX41" fmla="*/ 7620817 w 12625408"/>
                <a:gd name="connsiteY41" fmla="*/ 4414696 h 4624686"/>
                <a:gd name="connsiteX42" fmla="*/ 7556627 w 12625408"/>
                <a:gd name="connsiteY42" fmla="*/ 4397460 h 4624686"/>
                <a:gd name="connsiteX43" fmla="*/ 7549315 w 12625408"/>
                <a:gd name="connsiteY43" fmla="*/ 4409112 h 4624686"/>
                <a:gd name="connsiteX44" fmla="*/ 7176168 w 12625408"/>
                <a:gd name="connsiteY44" fmla="*/ 4580732 h 4624686"/>
                <a:gd name="connsiteX45" fmla="*/ 6924569 w 12625408"/>
                <a:gd name="connsiteY45" fmla="*/ 4514254 h 4624686"/>
                <a:gd name="connsiteX46" fmla="*/ 6865327 w 12625408"/>
                <a:gd name="connsiteY46" fmla="*/ 4471972 h 4624686"/>
                <a:gd name="connsiteX47" fmla="*/ 6828409 w 12625408"/>
                <a:gd name="connsiteY47" fmla="*/ 4510676 h 4624686"/>
                <a:gd name="connsiteX48" fmla="*/ 6510211 w 12625408"/>
                <a:gd name="connsiteY48" fmla="*/ 4624686 h 4624686"/>
                <a:gd name="connsiteX49" fmla="*/ 6137064 w 12625408"/>
                <a:gd name="connsiteY49" fmla="*/ 4453068 h 4624686"/>
                <a:gd name="connsiteX50" fmla="*/ 6123262 w 12625408"/>
                <a:gd name="connsiteY50" fmla="*/ 4431072 h 4624686"/>
                <a:gd name="connsiteX51" fmla="*/ 6119820 w 12625408"/>
                <a:gd name="connsiteY51" fmla="*/ 4433528 h 4624686"/>
                <a:gd name="connsiteX52" fmla="*/ 5868221 w 12625408"/>
                <a:gd name="connsiteY52" fmla="*/ 4500006 h 4624686"/>
                <a:gd name="connsiteX53" fmla="*/ 5550023 w 12625408"/>
                <a:gd name="connsiteY53" fmla="*/ 4385996 h 4624686"/>
                <a:gd name="connsiteX54" fmla="*/ 5511052 w 12625408"/>
                <a:gd name="connsiteY54" fmla="*/ 4345140 h 4624686"/>
                <a:gd name="connsiteX55" fmla="*/ 5428082 w 12625408"/>
                <a:gd name="connsiteY55" fmla="*/ 4367418 h 4624686"/>
                <a:gd name="connsiteX56" fmla="*/ 5337391 w 12625408"/>
                <a:gd name="connsiteY56" fmla="*/ 4375326 h 4624686"/>
                <a:gd name="connsiteX57" fmla="*/ 4964244 w 12625408"/>
                <a:gd name="connsiteY57" fmla="*/ 4203708 h 4624686"/>
                <a:gd name="connsiteX58" fmla="*/ 4933539 w 12625408"/>
                <a:gd name="connsiteY58" fmla="*/ 4154774 h 4624686"/>
                <a:gd name="connsiteX59" fmla="*/ 4889264 w 12625408"/>
                <a:gd name="connsiteY59" fmla="*/ 4175562 h 4624686"/>
                <a:gd name="connsiteX60" fmla="*/ 4714103 w 12625408"/>
                <a:gd name="connsiteY60" fmla="*/ 4206152 h 4624686"/>
                <a:gd name="connsiteX61" fmla="*/ 4395905 w 12625408"/>
                <a:gd name="connsiteY61" fmla="*/ 4092142 h 4624686"/>
                <a:gd name="connsiteX62" fmla="*/ 4381935 w 12625408"/>
                <a:gd name="connsiteY62" fmla="*/ 4077496 h 4624686"/>
                <a:gd name="connsiteX63" fmla="*/ 4376254 w 12625408"/>
                <a:gd name="connsiteY63" fmla="*/ 4080162 h 4624686"/>
                <a:gd name="connsiteX64" fmla="*/ 4201094 w 12625408"/>
                <a:gd name="connsiteY64" fmla="*/ 4110752 h 4624686"/>
                <a:gd name="connsiteX65" fmla="*/ 3786457 w 12625408"/>
                <a:gd name="connsiteY65" fmla="*/ 3873012 h 4624686"/>
                <a:gd name="connsiteX66" fmla="*/ 3784972 w 12625408"/>
                <a:gd name="connsiteY66" fmla="*/ 3866650 h 4624686"/>
                <a:gd name="connsiteX67" fmla="*/ 3714867 w 12625408"/>
                <a:gd name="connsiteY67" fmla="*/ 3872764 h 4624686"/>
                <a:gd name="connsiteX68" fmla="*/ 3300231 w 12625408"/>
                <a:gd name="connsiteY68" fmla="*/ 3635024 h 4624686"/>
                <a:gd name="connsiteX69" fmla="*/ 3299646 w 12625408"/>
                <a:gd name="connsiteY69" fmla="*/ 3632522 h 4624686"/>
                <a:gd name="connsiteX70" fmla="*/ 3273818 w 12625408"/>
                <a:gd name="connsiteY70" fmla="*/ 3634774 h 4624686"/>
                <a:gd name="connsiteX71" fmla="*/ 2859182 w 12625408"/>
                <a:gd name="connsiteY71" fmla="*/ 3397036 h 4624686"/>
                <a:gd name="connsiteX72" fmla="*/ 2857158 w 12625408"/>
                <a:gd name="connsiteY72" fmla="*/ 3388364 h 4624686"/>
                <a:gd name="connsiteX73" fmla="*/ 2804949 w 12625408"/>
                <a:gd name="connsiteY73" fmla="*/ 3392916 h 4624686"/>
                <a:gd name="connsiteX74" fmla="*/ 2390312 w 12625408"/>
                <a:gd name="connsiteY74" fmla="*/ 3155176 h 4624686"/>
                <a:gd name="connsiteX75" fmla="*/ 2365420 w 12625408"/>
                <a:gd name="connsiteY75" fmla="*/ 3048522 h 4624686"/>
                <a:gd name="connsiteX76" fmla="*/ 2335041 w 12625408"/>
                <a:gd name="connsiteY76" fmla="*/ 3051172 h 4624686"/>
                <a:gd name="connsiteX77" fmla="*/ 1920404 w 12625408"/>
                <a:gd name="connsiteY77" fmla="*/ 2813434 h 4624686"/>
                <a:gd name="connsiteX78" fmla="*/ 1913452 w 12625408"/>
                <a:gd name="connsiteY78" fmla="*/ 2783644 h 4624686"/>
                <a:gd name="connsiteX79" fmla="*/ 1859158 w 12625408"/>
                <a:gd name="connsiteY79" fmla="*/ 2780090 h 4624686"/>
                <a:gd name="connsiteX80" fmla="*/ 1513052 w 12625408"/>
                <a:gd name="connsiteY80" fmla="*/ 2546836 h 4624686"/>
                <a:gd name="connsiteX81" fmla="*/ 1503730 w 12625408"/>
                <a:gd name="connsiteY81" fmla="*/ 2506898 h 4624686"/>
                <a:gd name="connsiteX82" fmla="*/ 1430578 w 12625408"/>
                <a:gd name="connsiteY82" fmla="*/ 2513276 h 4624686"/>
                <a:gd name="connsiteX83" fmla="*/ 1015940 w 12625408"/>
                <a:gd name="connsiteY83" fmla="*/ 2275536 h 4624686"/>
                <a:gd name="connsiteX84" fmla="*/ 1010568 w 12625408"/>
                <a:gd name="connsiteY84" fmla="*/ 2252516 h 4624686"/>
                <a:gd name="connsiteX85" fmla="*/ 928508 w 12625408"/>
                <a:gd name="connsiteY85" fmla="*/ 2259672 h 4624686"/>
                <a:gd name="connsiteX86" fmla="*/ 513872 w 12625408"/>
                <a:gd name="connsiteY86" fmla="*/ 2021932 h 4624686"/>
                <a:gd name="connsiteX87" fmla="*/ 508968 w 12625408"/>
                <a:gd name="connsiteY87" fmla="*/ 2000926 h 4624686"/>
                <a:gd name="connsiteX88" fmla="*/ 450000 w 12625408"/>
                <a:gd name="connsiteY88" fmla="*/ 2006068 h 4624686"/>
                <a:gd name="connsiteX89" fmla="*/ 0 w 12625408"/>
                <a:gd name="connsiteY89" fmla="*/ 1616812 h 4624686"/>
                <a:gd name="connsiteX90" fmla="*/ 450000 w 12625408"/>
                <a:gd name="connsiteY90" fmla="*/ 1227556 h 4624686"/>
                <a:gd name="connsiteX91" fmla="*/ 864637 w 12625408"/>
                <a:gd name="connsiteY91" fmla="*/ 1465296 h 4624686"/>
                <a:gd name="connsiteX92" fmla="*/ 869540 w 12625408"/>
                <a:gd name="connsiteY92" fmla="*/ 1486302 h 4624686"/>
                <a:gd name="connsiteX93" fmla="*/ 928508 w 12625408"/>
                <a:gd name="connsiteY93" fmla="*/ 1481160 h 4624686"/>
                <a:gd name="connsiteX94" fmla="*/ 1343145 w 12625408"/>
                <a:gd name="connsiteY94" fmla="*/ 1718900 h 4624686"/>
                <a:gd name="connsiteX95" fmla="*/ 1348518 w 12625408"/>
                <a:gd name="connsiteY95" fmla="*/ 1741920 h 4624686"/>
                <a:gd name="connsiteX96" fmla="*/ 1430578 w 12625408"/>
                <a:gd name="connsiteY96" fmla="*/ 1734764 h 4624686"/>
                <a:gd name="connsiteX97" fmla="*/ 1845214 w 12625408"/>
                <a:gd name="connsiteY97" fmla="*/ 1972504 h 4624686"/>
                <a:gd name="connsiteX98" fmla="*/ 1854536 w 12625408"/>
                <a:gd name="connsiteY98" fmla="*/ 2012444 h 4624686"/>
                <a:gd name="connsiteX99" fmla="*/ 1927688 w 12625408"/>
                <a:gd name="connsiteY99" fmla="*/ 2006066 h 4624686"/>
                <a:gd name="connsiteX100" fmla="*/ 2342325 w 12625408"/>
                <a:gd name="connsiteY100" fmla="*/ 2243804 h 4624686"/>
                <a:gd name="connsiteX101" fmla="*/ 2349352 w 12625408"/>
                <a:gd name="connsiteY101" fmla="*/ 2273912 h 4624686"/>
                <a:gd name="connsiteX102" fmla="*/ 2425732 w 12625408"/>
                <a:gd name="connsiteY102" fmla="*/ 2280572 h 4624686"/>
                <a:gd name="connsiteX103" fmla="*/ 2757736 w 12625408"/>
                <a:gd name="connsiteY103" fmla="*/ 2528078 h 4624686"/>
                <a:gd name="connsiteX104" fmla="*/ 2775865 w 12625408"/>
                <a:gd name="connsiteY104" fmla="*/ 2616940 h 4624686"/>
                <a:gd name="connsiteX105" fmla="*/ 2804949 w 12625408"/>
                <a:gd name="connsiteY105" fmla="*/ 2614404 h 4624686"/>
                <a:gd name="connsiteX106" fmla="*/ 3219586 w 12625408"/>
                <a:gd name="connsiteY106" fmla="*/ 2852144 h 4624686"/>
                <a:gd name="connsiteX107" fmla="*/ 3221610 w 12625408"/>
                <a:gd name="connsiteY107" fmla="*/ 2860816 h 4624686"/>
                <a:gd name="connsiteX108" fmla="*/ 3273818 w 12625408"/>
                <a:gd name="connsiteY108" fmla="*/ 2856264 h 4624686"/>
                <a:gd name="connsiteX109" fmla="*/ 3688455 w 12625408"/>
                <a:gd name="connsiteY109" fmla="*/ 3094004 h 4624686"/>
                <a:gd name="connsiteX110" fmla="*/ 3689039 w 12625408"/>
                <a:gd name="connsiteY110" fmla="*/ 3096504 h 4624686"/>
                <a:gd name="connsiteX111" fmla="*/ 3714867 w 12625408"/>
                <a:gd name="connsiteY111" fmla="*/ 3094252 h 4624686"/>
                <a:gd name="connsiteX112" fmla="*/ 4129504 w 12625408"/>
                <a:gd name="connsiteY112" fmla="*/ 3331992 h 4624686"/>
                <a:gd name="connsiteX113" fmla="*/ 4130989 w 12625408"/>
                <a:gd name="connsiteY113" fmla="*/ 3338356 h 4624686"/>
                <a:gd name="connsiteX114" fmla="*/ 4201094 w 12625408"/>
                <a:gd name="connsiteY114" fmla="*/ 3332242 h 4624686"/>
                <a:gd name="connsiteX115" fmla="*/ 4519292 w 12625408"/>
                <a:gd name="connsiteY115" fmla="*/ 3446252 h 4624686"/>
                <a:gd name="connsiteX116" fmla="*/ 4533262 w 12625408"/>
                <a:gd name="connsiteY116" fmla="*/ 3460898 h 4624686"/>
                <a:gd name="connsiteX117" fmla="*/ 4538943 w 12625408"/>
                <a:gd name="connsiteY117" fmla="*/ 3458230 h 4624686"/>
                <a:gd name="connsiteX118" fmla="*/ 4714103 w 12625408"/>
                <a:gd name="connsiteY118" fmla="*/ 3427640 h 4624686"/>
                <a:gd name="connsiteX119" fmla="*/ 5087250 w 12625408"/>
                <a:gd name="connsiteY119" fmla="*/ 3599260 h 4624686"/>
                <a:gd name="connsiteX120" fmla="*/ 5117956 w 12625408"/>
                <a:gd name="connsiteY120" fmla="*/ 3648194 h 4624686"/>
                <a:gd name="connsiteX121" fmla="*/ 5162231 w 12625408"/>
                <a:gd name="connsiteY121" fmla="*/ 3627406 h 4624686"/>
                <a:gd name="connsiteX122" fmla="*/ 5337391 w 12625408"/>
                <a:gd name="connsiteY122" fmla="*/ 3596816 h 4624686"/>
                <a:gd name="connsiteX123" fmla="*/ 5655589 w 12625408"/>
                <a:gd name="connsiteY123" fmla="*/ 3710826 h 4624686"/>
                <a:gd name="connsiteX124" fmla="*/ 5694560 w 12625408"/>
                <a:gd name="connsiteY124" fmla="*/ 3751684 h 4624686"/>
                <a:gd name="connsiteX125" fmla="*/ 5777531 w 12625408"/>
                <a:gd name="connsiteY125" fmla="*/ 3729404 h 4624686"/>
                <a:gd name="connsiteX126" fmla="*/ 5868221 w 12625408"/>
                <a:gd name="connsiteY126" fmla="*/ 3721496 h 4624686"/>
                <a:gd name="connsiteX127" fmla="*/ 6241368 w 12625408"/>
                <a:gd name="connsiteY127" fmla="*/ 3893116 h 4624686"/>
                <a:gd name="connsiteX128" fmla="*/ 6255170 w 12625408"/>
                <a:gd name="connsiteY128" fmla="*/ 3915112 h 4624686"/>
                <a:gd name="connsiteX129" fmla="*/ 6258612 w 12625408"/>
                <a:gd name="connsiteY129" fmla="*/ 3912654 h 4624686"/>
                <a:gd name="connsiteX130" fmla="*/ 6510211 w 12625408"/>
                <a:gd name="connsiteY130" fmla="*/ 3846176 h 4624686"/>
                <a:gd name="connsiteX131" fmla="*/ 6761810 w 12625408"/>
                <a:gd name="connsiteY131" fmla="*/ 3912654 h 4624686"/>
                <a:gd name="connsiteX132" fmla="*/ 6821052 w 12625408"/>
                <a:gd name="connsiteY132" fmla="*/ 3954936 h 4624686"/>
                <a:gd name="connsiteX133" fmla="*/ 6857970 w 12625408"/>
                <a:gd name="connsiteY133" fmla="*/ 3916232 h 4624686"/>
                <a:gd name="connsiteX134" fmla="*/ 7176168 w 12625408"/>
                <a:gd name="connsiteY134" fmla="*/ 3802222 h 4624686"/>
                <a:gd name="connsiteX135" fmla="*/ 7266859 w 12625408"/>
                <a:gd name="connsiteY135" fmla="*/ 3810130 h 4624686"/>
                <a:gd name="connsiteX136" fmla="*/ 7331048 w 12625408"/>
                <a:gd name="connsiteY136" fmla="*/ 3827366 h 4624686"/>
                <a:gd name="connsiteX137" fmla="*/ 7338361 w 12625408"/>
                <a:gd name="connsiteY137" fmla="*/ 3815712 h 4624686"/>
                <a:gd name="connsiteX138" fmla="*/ 7711508 w 12625408"/>
                <a:gd name="connsiteY138" fmla="*/ 3644092 h 4624686"/>
                <a:gd name="connsiteX139" fmla="*/ 7802199 w 12625408"/>
                <a:gd name="connsiteY139" fmla="*/ 3652000 h 4624686"/>
                <a:gd name="connsiteX140" fmla="*/ 7882891 w 12625408"/>
                <a:gd name="connsiteY140" fmla="*/ 3673668 h 4624686"/>
                <a:gd name="connsiteX141" fmla="*/ 7901236 w 12625408"/>
                <a:gd name="connsiteY141" fmla="*/ 3644432 h 4624686"/>
                <a:gd name="connsiteX142" fmla="*/ 8274383 w 12625408"/>
                <a:gd name="connsiteY142" fmla="*/ 3472814 h 4624686"/>
                <a:gd name="connsiteX143" fmla="*/ 8365074 w 12625408"/>
                <a:gd name="connsiteY143" fmla="*/ 3480722 h 4624686"/>
                <a:gd name="connsiteX144" fmla="*/ 8379830 w 12625408"/>
                <a:gd name="connsiteY144" fmla="*/ 3484684 h 4624686"/>
                <a:gd name="connsiteX145" fmla="*/ 8387029 w 12625408"/>
                <a:gd name="connsiteY145" fmla="*/ 3461632 h 4624686"/>
                <a:gd name="connsiteX146" fmla="*/ 8719032 w 12625408"/>
                <a:gd name="connsiteY146" fmla="*/ 3214124 h 4624686"/>
                <a:gd name="connsiteX147" fmla="*/ 8783851 w 12625408"/>
                <a:gd name="connsiteY147" fmla="*/ 3208472 h 4624686"/>
                <a:gd name="connsiteX148" fmla="*/ 8801236 w 12625408"/>
                <a:gd name="connsiteY148" fmla="*/ 3182308 h 4624686"/>
                <a:gd name="connsiteX149" fmla="*/ 8999223 w 12625408"/>
                <a:gd name="connsiteY149" fmla="*/ 3041280 h 4624686"/>
                <a:gd name="connsiteX150" fmla="*/ 9072800 w 12625408"/>
                <a:gd name="connsiteY150" fmla="*/ 3021524 h 4624686"/>
                <a:gd name="connsiteX151" fmla="*/ 9071747 w 12625408"/>
                <a:gd name="connsiteY151" fmla="*/ 3012490 h 4624686"/>
                <a:gd name="connsiteX152" fmla="*/ 9431056 w 12625408"/>
                <a:gd name="connsiteY152" fmla="*/ 2631144 h 4624686"/>
                <a:gd name="connsiteX153" fmla="*/ 9491943 w 12625408"/>
                <a:gd name="connsiteY153" fmla="*/ 2625834 h 4624686"/>
                <a:gd name="connsiteX154" fmla="*/ 9491640 w 12625408"/>
                <a:gd name="connsiteY154" fmla="*/ 2623236 h 4624686"/>
                <a:gd name="connsiteX155" fmla="*/ 9941640 w 12625408"/>
                <a:gd name="connsiteY155" fmla="*/ 2233980 h 4624686"/>
                <a:gd name="connsiteX156" fmla="*/ 9971556 w 12625408"/>
                <a:gd name="connsiteY156" fmla="*/ 2236588 h 4624686"/>
                <a:gd name="connsiteX157" fmla="*/ 9979221 w 12625408"/>
                <a:gd name="connsiteY157" fmla="*/ 2183954 h 4624686"/>
                <a:gd name="connsiteX158" fmla="*/ 10163455 w 12625408"/>
                <a:gd name="connsiteY158" fmla="*/ 1958458 h 4624686"/>
                <a:gd name="connsiteX159" fmla="*/ 10208158 w 12625408"/>
                <a:gd name="connsiteY159" fmla="*/ 1937470 h 4624686"/>
                <a:gd name="connsiteX160" fmla="*/ 10213188 w 12625408"/>
                <a:gd name="connsiteY160" fmla="*/ 1888160 h 4624686"/>
                <a:gd name="connsiteX161" fmla="*/ 10565468 w 12625408"/>
                <a:gd name="connsiteY161" fmla="*/ 1575716 h 4624686"/>
                <a:gd name="connsiteX162" fmla="*/ 10576963 w 12625408"/>
                <a:gd name="connsiteY162" fmla="*/ 1574714 h 4624686"/>
                <a:gd name="connsiteX163" fmla="*/ 10587879 w 12625408"/>
                <a:gd name="connsiteY163" fmla="*/ 1533744 h 4624686"/>
                <a:gd name="connsiteX164" fmla="*/ 10842488 w 12625408"/>
                <a:gd name="connsiteY164" fmla="*/ 1290832 h 4624686"/>
                <a:gd name="connsiteX165" fmla="*/ 10904387 w 12625408"/>
                <a:gd name="connsiteY165" fmla="*/ 1274210 h 4624686"/>
                <a:gd name="connsiteX166" fmla="*/ 10906136 w 12625408"/>
                <a:gd name="connsiteY166" fmla="*/ 1257070 h 4624686"/>
                <a:gd name="connsiteX167" fmla="*/ 11258416 w 12625408"/>
                <a:gd name="connsiteY167" fmla="*/ 944628 h 4624686"/>
                <a:gd name="connsiteX168" fmla="*/ 11268340 w 12625408"/>
                <a:gd name="connsiteY168" fmla="*/ 943762 h 4624686"/>
                <a:gd name="connsiteX169" fmla="*/ 11273960 w 12625408"/>
                <a:gd name="connsiteY169" fmla="*/ 905172 h 4624686"/>
                <a:gd name="connsiteX170" fmla="*/ 11458194 w 12625408"/>
                <a:gd name="connsiteY170" fmla="*/ 679674 h 4624686"/>
                <a:gd name="connsiteX171" fmla="*/ 11502301 w 12625408"/>
                <a:gd name="connsiteY171" fmla="*/ 658966 h 4624686"/>
                <a:gd name="connsiteX172" fmla="*/ 11501938 w 12625408"/>
                <a:gd name="connsiteY172" fmla="*/ 655852 h 4624686"/>
                <a:gd name="connsiteX173" fmla="*/ 11700339 w 12625408"/>
                <a:gd name="connsiteY173" fmla="*/ 333076 h 4624686"/>
                <a:gd name="connsiteX174" fmla="*/ 11733785 w 12625408"/>
                <a:gd name="connsiteY174" fmla="*/ 317372 h 4624686"/>
                <a:gd name="connsiteX175" fmla="*/ 11734550 w 12625408"/>
                <a:gd name="connsiteY175" fmla="*/ 310808 h 4624686"/>
                <a:gd name="connsiteX176" fmla="*/ 12175408 w 12625408"/>
                <a:gd name="connsiteY176" fmla="*/ 0 h 4624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</a:cxnLst>
              <a:rect l="l" t="t" r="r" b="b"/>
              <a:pathLst>
                <a:path w="12625408" h="4624686">
                  <a:moveTo>
                    <a:pt x="12175408" y="0"/>
                  </a:moveTo>
                  <a:cubicBezTo>
                    <a:pt x="12423936" y="0"/>
                    <a:pt x="12625408" y="174276"/>
                    <a:pt x="12625408" y="389256"/>
                  </a:cubicBezTo>
                  <a:cubicBezTo>
                    <a:pt x="12625408" y="523618"/>
                    <a:pt x="12546708" y="642082"/>
                    <a:pt x="12427007" y="712034"/>
                  </a:cubicBezTo>
                  <a:lnTo>
                    <a:pt x="12393561" y="727736"/>
                  </a:lnTo>
                  <a:lnTo>
                    <a:pt x="12392796" y="734300"/>
                  </a:lnTo>
                  <a:cubicBezTo>
                    <a:pt x="12366570" y="845162"/>
                    <a:pt x="12285863" y="938856"/>
                    <a:pt x="12175929" y="993536"/>
                  </a:cubicBezTo>
                  <a:lnTo>
                    <a:pt x="12159525" y="1000156"/>
                  </a:lnTo>
                  <a:lnTo>
                    <a:pt x="12159793" y="1002452"/>
                  </a:lnTo>
                  <a:cubicBezTo>
                    <a:pt x="12159793" y="1190560"/>
                    <a:pt x="12005541" y="1347502"/>
                    <a:pt x="11800484" y="1383798"/>
                  </a:cubicBezTo>
                  <a:lnTo>
                    <a:pt x="11792285" y="1384512"/>
                  </a:lnTo>
                  <a:lnTo>
                    <a:pt x="11789965" y="1404422"/>
                  </a:lnTo>
                  <a:cubicBezTo>
                    <a:pt x="11758494" y="1537456"/>
                    <a:pt x="11648569" y="1645768"/>
                    <a:pt x="11503832" y="1691608"/>
                  </a:cubicBezTo>
                  <a:lnTo>
                    <a:pt x="11461590" y="1701478"/>
                  </a:lnTo>
                  <a:lnTo>
                    <a:pt x="11458506" y="1727944"/>
                  </a:lnTo>
                  <a:cubicBezTo>
                    <a:pt x="11427035" y="1860978"/>
                    <a:pt x="11317110" y="1969290"/>
                    <a:pt x="11172373" y="2015132"/>
                  </a:cubicBezTo>
                  <a:lnTo>
                    <a:pt x="11097349" y="2032662"/>
                  </a:lnTo>
                  <a:lnTo>
                    <a:pt x="11097017" y="2035512"/>
                  </a:lnTo>
                  <a:cubicBezTo>
                    <a:pt x="11070791" y="2146374"/>
                    <a:pt x="10990084" y="2240066"/>
                    <a:pt x="10880150" y="2294746"/>
                  </a:cubicBezTo>
                  <a:lnTo>
                    <a:pt x="10862657" y="2301806"/>
                  </a:lnTo>
                  <a:lnTo>
                    <a:pt x="10855912" y="2359682"/>
                  </a:lnTo>
                  <a:cubicBezTo>
                    <a:pt x="10813951" y="2537060"/>
                    <a:pt x="10632516" y="2670488"/>
                    <a:pt x="10415054" y="2670488"/>
                  </a:cubicBezTo>
                  <a:lnTo>
                    <a:pt x="10386424" y="2667992"/>
                  </a:lnTo>
                  <a:lnTo>
                    <a:pt x="10382498" y="2701684"/>
                  </a:lnTo>
                  <a:cubicBezTo>
                    <a:pt x="10345782" y="2856890"/>
                    <a:pt x="10202282" y="2978448"/>
                    <a:pt x="10021297" y="3006412"/>
                  </a:cubicBezTo>
                  <a:lnTo>
                    <a:pt x="9971482" y="3010214"/>
                  </a:lnTo>
                  <a:lnTo>
                    <a:pt x="9971747" y="3012490"/>
                  </a:lnTo>
                  <a:cubicBezTo>
                    <a:pt x="9971747" y="3173726"/>
                    <a:pt x="9858419" y="3312062"/>
                    <a:pt x="9696907" y="3371154"/>
                  </a:cubicBezTo>
                  <a:lnTo>
                    <a:pt x="9623330" y="3390910"/>
                  </a:lnTo>
                  <a:lnTo>
                    <a:pt x="9624383" y="3399944"/>
                  </a:lnTo>
                  <a:cubicBezTo>
                    <a:pt x="9624383" y="3588052"/>
                    <a:pt x="9470131" y="3744996"/>
                    <a:pt x="9265074" y="3781292"/>
                  </a:cubicBezTo>
                  <a:lnTo>
                    <a:pt x="9199232" y="3787034"/>
                  </a:lnTo>
                  <a:lnTo>
                    <a:pt x="9182870" y="3813108"/>
                  </a:lnTo>
                  <a:cubicBezTo>
                    <a:pt x="9102002" y="3916652"/>
                    <a:pt x="8965053" y="3984728"/>
                    <a:pt x="8809723" y="3984728"/>
                  </a:cubicBezTo>
                  <a:cubicBezTo>
                    <a:pt x="8778657" y="3984728"/>
                    <a:pt x="8748326" y="3982004"/>
                    <a:pt x="8719032" y="3976820"/>
                  </a:cubicBezTo>
                  <a:lnTo>
                    <a:pt x="8703691" y="3972700"/>
                  </a:lnTo>
                  <a:lnTo>
                    <a:pt x="8689020" y="4013584"/>
                  </a:lnTo>
                  <a:cubicBezTo>
                    <a:pt x="8620706" y="4153294"/>
                    <a:pt x="8460779" y="4251324"/>
                    <a:pt x="8274383" y="4251324"/>
                  </a:cubicBezTo>
                  <a:cubicBezTo>
                    <a:pt x="8243317" y="4251324"/>
                    <a:pt x="8212986" y="4248600"/>
                    <a:pt x="8183692" y="4243416"/>
                  </a:cubicBezTo>
                  <a:lnTo>
                    <a:pt x="8103000" y="4221748"/>
                  </a:lnTo>
                  <a:lnTo>
                    <a:pt x="8084655" y="4250984"/>
                  </a:lnTo>
                  <a:cubicBezTo>
                    <a:pt x="8003787" y="4354528"/>
                    <a:pt x="7866838" y="4422604"/>
                    <a:pt x="7711508" y="4422604"/>
                  </a:cubicBezTo>
                  <a:cubicBezTo>
                    <a:pt x="7680442" y="4422604"/>
                    <a:pt x="7650111" y="4419880"/>
                    <a:pt x="7620817" y="4414696"/>
                  </a:cubicBezTo>
                  <a:lnTo>
                    <a:pt x="7556627" y="4397460"/>
                  </a:lnTo>
                  <a:lnTo>
                    <a:pt x="7549315" y="4409112"/>
                  </a:lnTo>
                  <a:cubicBezTo>
                    <a:pt x="7468447" y="4512656"/>
                    <a:pt x="7331498" y="4580732"/>
                    <a:pt x="7176168" y="4580732"/>
                  </a:cubicBezTo>
                  <a:cubicBezTo>
                    <a:pt x="7082970" y="4580732"/>
                    <a:pt x="6996389" y="4556224"/>
                    <a:pt x="6924569" y="4514254"/>
                  </a:cubicBezTo>
                  <a:lnTo>
                    <a:pt x="6865327" y="4471972"/>
                  </a:lnTo>
                  <a:lnTo>
                    <a:pt x="6828409" y="4510676"/>
                  </a:lnTo>
                  <a:cubicBezTo>
                    <a:pt x="6746975" y="4581118"/>
                    <a:pt x="6634475" y="4624686"/>
                    <a:pt x="6510211" y="4624686"/>
                  </a:cubicBezTo>
                  <a:cubicBezTo>
                    <a:pt x="6354881" y="4624686"/>
                    <a:pt x="6217932" y="4556610"/>
                    <a:pt x="6137064" y="4453068"/>
                  </a:cubicBezTo>
                  <a:lnTo>
                    <a:pt x="6123262" y="4431072"/>
                  </a:lnTo>
                  <a:lnTo>
                    <a:pt x="6119820" y="4433528"/>
                  </a:lnTo>
                  <a:cubicBezTo>
                    <a:pt x="6048000" y="4475498"/>
                    <a:pt x="5961419" y="4500006"/>
                    <a:pt x="5868221" y="4500006"/>
                  </a:cubicBezTo>
                  <a:cubicBezTo>
                    <a:pt x="5743957" y="4500006"/>
                    <a:pt x="5631457" y="4456438"/>
                    <a:pt x="5550023" y="4385996"/>
                  </a:cubicBezTo>
                  <a:lnTo>
                    <a:pt x="5511052" y="4345140"/>
                  </a:lnTo>
                  <a:lnTo>
                    <a:pt x="5428082" y="4367418"/>
                  </a:lnTo>
                  <a:cubicBezTo>
                    <a:pt x="5398788" y="4372602"/>
                    <a:pt x="5368457" y="4375326"/>
                    <a:pt x="5337391" y="4375326"/>
                  </a:cubicBezTo>
                  <a:cubicBezTo>
                    <a:pt x="5182061" y="4375326"/>
                    <a:pt x="5045112" y="4307250"/>
                    <a:pt x="4964244" y="4203708"/>
                  </a:cubicBezTo>
                  <a:lnTo>
                    <a:pt x="4933539" y="4154774"/>
                  </a:lnTo>
                  <a:lnTo>
                    <a:pt x="4889264" y="4175562"/>
                  </a:lnTo>
                  <a:cubicBezTo>
                    <a:pt x="4835426" y="4195260"/>
                    <a:pt x="4776235" y="4206152"/>
                    <a:pt x="4714103" y="4206152"/>
                  </a:cubicBezTo>
                  <a:cubicBezTo>
                    <a:pt x="4589839" y="4206152"/>
                    <a:pt x="4477339" y="4162582"/>
                    <a:pt x="4395905" y="4092142"/>
                  </a:cubicBezTo>
                  <a:lnTo>
                    <a:pt x="4381935" y="4077496"/>
                  </a:lnTo>
                  <a:lnTo>
                    <a:pt x="4376254" y="4080162"/>
                  </a:lnTo>
                  <a:cubicBezTo>
                    <a:pt x="4322417" y="4099860"/>
                    <a:pt x="4263226" y="4110752"/>
                    <a:pt x="4201094" y="4110752"/>
                  </a:cubicBezTo>
                  <a:cubicBezTo>
                    <a:pt x="4014698" y="4110752"/>
                    <a:pt x="3854771" y="4012722"/>
                    <a:pt x="3786457" y="3873012"/>
                  </a:cubicBezTo>
                  <a:lnTo>
                    <a:pt x="3784972" y="3866650"/>
                  </a:lnTo>
                  <a:lnTo>
                    <a:pt x="3714867" y="3872764"/>
                  </a:lnTo>
                  <a:cubicBezTo>
                    <a:pt x="3528471" y="3872764"/>
                    <a:pt x="3368544" y="3774734"/>
                    <a:pt x="3300231" y="3635024"/>
                  </a:cubicBezTo>
                  <a:lnTo>
                    <a:pt x="3299646" y="3632522"/>
                  </a:lnTo>
                  <a:lnTo>
                    <a:pt x="3273818" y="3634774"/>
                  </a:lnTo>
                  <a:cubicBezTo>
                    <a:pt x="3087422" y="3634774"/>
                    <a:pt x="2927495" y="3536744"/>
                    <a:pt x="2859182" y="3397036"/>
                  </a:cubicBezTo>
                  <a:lnTo>
                    <a:pt x="2857158" y="3388364"/>
                  </a:lnTo>
                  <a:lnTo>
                    <a:pt x="2804949" y="3392916"/>
                  </a:lnTo>
                  <a:cubicBezTo>
                    <a:pt x="2618553" y="3392916"/>
                    <a:pt x="2458626" y="3294886"/>
                    <a:pt x="2390312" y="3155176"/>
                  </a:cubicBezTo>
                  <a:lnTo>
                    <a:pt x="2365420" y="3048522"/>
                  </a:lnTo>
                  <a:lnTo>
                    <a:pt x="2335041" y="3051172"/>
                  </a:lnTo>
                  <a:cubicBezTo>
                    <a:pt x="2148646" y="3051172"/>
                    <a:pt x="1988718" y="2953142"/>
                    <a:pt x="1920404" y="2813434"/>
                  </a:cubicBezTo>
                  <a:lnTo>
                    <a:pt x="1913452" y="2783644"/>
                  </a:lnTo>
                  <a:lnTo>
                    <a:pt x="1859158" y="2780090"/>
                  </a:lnTo>
                  <a:cubicBezTo>
                    <a:pt x="1702742" y="2759418"/>
                    <a:pt x="1572826" y="2669082"/>
                    <a:pt x="1513052" y="2546836"/>
                  </a:cubicBezTo>
                  <a:lnTo>
                    <a:pt x="1503730" y="2506898"/>
                  </a:lnTo>
                  <a:lnTo>
                    <a:pt x="1430578" y="2513276"/>
                  </a:lnTo>
                  <a:cubicBezTo>
                    <a:pt x="1244181" y="2513276"/>
                    <a:pt x="1084254" y="2415246"/>
                    <a:pt x="1015940" y="2275536"/>
                  </a:cubicBezTo>
                  <a:lnTo>
                    <a:pt x="1010568" y="2252516"/>
                  </a:lnTo>
                  <a:lnTo>
                    <a:pt x="928508" y="2259672"/>
                  </a:lnTo>
                  <a:cubicBezTo>
                    <a:pt x="742112" y="2259672"/>
                    <a:pt x="582185" y="2161642"/>
                    <a:pt x="513872" y="2021932"/>
                  </a:cubicBezTo>
                  <a:lnTo>
                    <a:pt x="508968" y="2000926"/>
                  </a:lnTo>
                  <a:lnTo>
                    <a:pt x="450000" y="2006068"/>
                  </a:lnTo>
                  <a:cubicBezTo>
                    <a:pt x="201472" y="2006068"/>
                    <a:pt x="0" y="1831792"/>
                    <a:pt x="0" y="1616812"/>
                  </a:cubicBezTo>
                  <a:cubicBezTo>
                    <a:pt x="0" y="1401832"/>
                    <a:pt x="201472" y="1227556"/>
                    <a:pt x="450000" y="1227556"/>
                  </a:cubicBezTo>
                  <a:cubicBezTo>
                    <a:pt x="636396" y="1227556"/>
                    <a:pt x="796323" y="1325586"/>
                    <a:pt x="864637" y="1465296"/>
                  </a:cubicBezTo>
                  <a:lnTo>
                    <a:pt x="869540" y="1486302"/>
                  </a:lnTo>
                  <a:lnTo>
                    <a:pt x="928508" y="1481160"/>
                  </a:lnTo>
                  <a:cubicBezTo>
                    <a:pt x="1114904" y="1481160"/>
                    <a:pt x="1274831" y="1579190"/>
                    <a:pt x="1343145" y="1718900"/>
                  </a:cubicBezTo>
                  <a:lnTo>
                    <a:pt x="1348518" y="1741920"/>
                  </a:lnTo>
                  <a:lnTo>
                    <a:pt x="1430578" y="1734764"/>
                  </a:lnTo>
                  <a:cubicBezTo>
                    <a:pt x="1616974" y="1734764"/>
                    <a:pt x="1776900" y="1832794"/>
                    <a:pt x="1845214" y="1972504"/>
                  </a:cubicBezTo>
                  <a:lnTo>
                    <a:pt x="1854536" y="2012444"/>
                  </a:lnTo>
                  <a:lnTo>
                    <a:pt x="1927688" y="2006066"/>
                  </a:lnTo>
                  <a:cubicBezTo>
                    <a:pt x="2114085" y="2006066"/>
                    <a:pt x="2274012" y="2104096"/>
                    <a:pt x="2342325" y="2243804"/>
                  </a:cubicBezTo>
                  <a:lnTo>
                    <a:pt x="2349352" y="2273912"/>
                  </a:lnTo>
                  <a:lnTo>
                    <a:pt x="2425732" y="2280572"/>
                  </a:lnTo>
                  <a:cubicBezTo>
                    <a:pt x="2579526" y="2307794"/>
                    <a:pt x="2704740" y="2402880"/>
                    <a:pt x="2757736" y="2528078"/>
                  </a:cubicBezTo>
                  <a:lnTo>
                    <a:pt x="2775865" y="2616940"/>
                  </a:lnTo>
                  <a:lnTo>
                    <a:pt x="2804949" y="2614404"/>
                  </a:lnTo>
                  <a:cubicBezTo>
                    <a:pt x="2991346" y="2614404"/>
                    <a:pt x="3151272" y="2712434"/>
                    <a:pt x="3219586" y="2852144"/>
                  </a:cubicBezTo>
                  <a:lnTo>
                    <a:pt x="3221610" y="2860816"/>
                  </a:lnTo>
                  <a:lnTo>
                    <a:pt x="3273818" y="2856264"/>
                  </a:lnTo>
                  <a:cubicBezTo>
                    <a:pt x="3460214" y="2856264"/>
                    <a:pt x="3620141" y="2954294"/>
                    <a:pt x="3688455" y="3094004"/>
                  </a:cubicBezTo>
                  <a:lnTo>
                    <a:pt x="3689039" y="3096504"/>
                  </a:lnTo>
                  <a:lnTo>
                    <a:pt x="3714867" y="3094252"/>
                  </a:lnTo>
                  <a:cubicBezTo>
                    <a:pt x="3901263" y="3094252"/>
                    <a:pt x="4061190" y="3192282"/>
                    <a:pt x="4129504" y="3331992"/>
                  </a:cubicBezTo>
                  <a:lnTo>
                    <a:pt x="4130989" y="3338356"/>
                  </a:lnTo>
                  <a:lnTo>
                    <a:pt x="4201094" y="3332242"/>
                  </a:lnTo>
                  <a:cubicBezTo>
                    <a:pt x="4325358" y="3332242"/>
                    <a:pt x="4437858" y="3375810"/>
                    <a:pt x="4519292" y="3446252"/>
                  </a:cubicBezTo>
                  <a:lnTo>
                    <a:pt x="4533262" y="3460898"/>
                  </a:lnTo>
                  <a:lnTo>
                    <a:pt x="4538943" y="3458230"/>
                  </a:lnTo>
                  <a:cubicBezTo>
                    <a:pt x="4592780" y="3438532"/>
                    <a:pt x="4651971" y="3427640"/>
                    <a:pt x="4714103" y="3427640"/>
                  </a:cubicBezTo>
                  <a:cubicBezTo>
                    <a:pt x="4869433" y="3427640"/>
                    <a:pt x="5006382" y="3495716"/>
                    <a:pt x="5087250" y="3599260"/>
                  </a:cubicBezTo>
                  <a:lnTo>
                    <a:pt x="5117956" y="3648194"/>
                  </a:lnTo>
                  <a:lnTo>
                    <a:pt x="5162231" y="3627406"/>
                  </a:lnTo>
                  <a:cubicBezTo>
                    <a:pt x="5216068" y="3607708"/>
                    <a:pt x="5275259" y="3596816"/>
                    <a:pt x="5337391" y="3596816"/>
                  </a:cubicBezTo>
                  <a:cubicBezTo>
                    <a:pt x="5461655" y="3596816"/>
                    <a:pt x="5574155" y="3640384"/>
                    <a:pt x="5655589" y="3710826"/>
                  </a:cubicBezTo>
                  <a:lnTo>
                    <a:pt x="5694560" y="3751684"/>
                  </a:lnTo>
                  <a:lnTo>
                    <a:pt x="5777531" y="3729404"/>
                  </a:lnTo>
                  <a:cubicBezTo>
                    <a:pt x="5806824" y="3724220"/>
                    <a:pt x="5837155" y="3721496"/>
                    <a:pt x="5868221" y="3721496"/>
                  </a:cubicBezTo>
                  <a:cubicBezTo>
                    <a:pt x="6023551" y="3721496"/>
                    <a:pt x="6160500" y="3789572"/>
                    <a:pt x="6241368" y="3893116"/>
                  </a:cubicBezTo>
                  <a:lnTo>
                    <a:pt x="6255170" y="3915112"/>
                  </a:lnTo>
                  <a:lnTo>
                    <a:pt x="6258612" y="3912654"/>
                  </a:lnTo>
                  <a:cubicBezTo>
                    <a:pt x="6330432" y="3870684"/>
                    <a:pt x="6417013" y="3846176"/>
                    <a:pt x="6510211" y="3846176"/>
                  </a:cubicBezTo>
                  <a:cubicBezTo>
                    <a:pt x="6603409" y="3846176"/>
                    <a:pt x="6689990" y="3870684"/>
                    <a:pt x="6761810" y="3912654"/>
                  </a:cubicBezTo>
                  <a:lnTo>
                    <a:pt x="6821052" y="3954936"/>
                  </a:lnTo>
                  <a:lnTo>
                    <a:pt x="6857970" y="3916232"/>
                  </a:lnTo>
                  <a:cubicBezTo>
                    <a:pt x="6939404" y="3845790"/>
                    <a:pt x="7051904" y="3802222"/>
                    <a:pt x="7176168" y="3802222"/>
                  </a:cubicBezTo>
                  <a:cubicBezTo>
                    <a:pt x="7207234" y="3802222"/>
                    <a:pt x="7237565" y="3804946"/>
                    <a:pt x="7266859" y="3810130"/>
                  </a:cubicBezTo>
                  <a:lnTo>
                    <a:pt x="7331048" y="3827366"/>
                  </a:lnTo>
                  <a:lnTo>
                    <a:pt x="7338361" y="3815712"/>
                  </a:lnTo>
                  <a:cubicBezTo>
                    <a:pt x="7419229" y="3712168"/>
                    <a:pt x="7556178" y="3644092"/>
                    <a:pt x="7711508" y="3644092"/>
                  </a:cubicBezTo>
                  <a:cubicBezTo>
                    <a:pt x="7742574" y="3644092"/>
                    <a:pt x="7772905" y="3646816"/>
                    <a:pt x="7802199" y="3652000"/>
                  </a:cubicBezTo>
                  <a:lnTo>
                    <a:pt x="7882891" y="3673668"/>
                  </a:lnTo>
                  <a:lnTo>
                    <a:pt x="7901236" y="3644432"/>
                  </a:lnTo>
                  <a:cubicBezTo>
                    <a:pt x="7982104" y="3540890"/>
                    <a:pt x="8119053" y="3472814"/>
                    <a:pt x="8274383" y="3472814"/>
                  </a:cubicBezTo>
                  <a:cubicBezTo>
                    <a:pt x="8305449" y="3472814"/>
                    <a:pt x="8335780" y="3475538"/>
                    <a:pt x="8365074" y="3480722"/>
                  </a:cubicBezTo>
                  <a:lnTo>
                    <a:pt x="8379830" y="3484684"/>
                  </a:lnTo>
                  <a:lnTo>
                    <a:pt x="8387029" y="3461632"/>
                  </a:lnTo>
                  <a:cubicBezTo>
                    <a:pt x="8440024" y="3336434"/>
                    <a:pt x="8565239" y="3241348"/>
                    <a:pt x="8719032" y="3214124"/>
                  </a:cubicBezTo>
                  <a:lnTo>
                    <a:pt x="8783851" y="3208472"/>
                  </a:lnTo>
                  <a:lnTo>
                    <a:pt x="8801236" y="3182308"/>
                  </a:lnTo>
                  <a:cubicBezTo>
                    <a:pt x="8849757" y="3120184"/>
                    <a:pt x="8918467" y="3070826"/>
                    <a:pt x="8999223" y="3041280"/>
                  </a:cubicBezTo>
                  <a:lnTo>
                    <a:pt x="9072800" y="3021524"/>
                  </a:lnTo>
                  <a:lnTo>
                    <a:pt x="9071747" y="3012490"/>
                  </a:lnTo>
                  <a:cubicBezTo>
                    <a:pt x="9071747" y="2824382"/>
                    <a:pt x="9225999" y="2667440"/>
                    <a:pt x="9431056" y="2631144"/>
                  </a:cubicBezTo>
                  <a:lnTo>
                    <a:pt x="9491943" y="2625834"/>
                  </a:lnTo>
                  <a:lnTo>
                    <a:pt x="9491640" y="2623236"/>
                  </a:lnTo>
                  <a:cubicBezTo>
                    <a:pt x="9491640" y="2408256"/>
                    <a:pt x="9693112" y="2233980"/>
                    <a:pt x="9941640" y="2233980"/>
                  </a:cubicBezTo>
                  <a:lnTo>
                    <a:pt x="9971556" y="2236588"/>
                  </a:lnTo>
                  <a:lnTo>
                    <a:pt x="9979221" y="2183954"/>
                  </a:lnTo>
                  <a:cubicBezTo>
                    <a:pt x="10006967" y="2090672"/>
                    <a:pt x="10073679" y="2010922"/>
                    <a:pt x="10163455" y="1958458"/>
                  </a:cubicBezTo>
                  <a:lnTo>
                    <a:pt x="10208158" y="1937470"/>
                  </a:lnTo>
                  <a:lnTo>
                    <a:pt x="10213188" y="1888160"/>
                  </a:lnTo>
                  <a:cubicBezTo>
                    <a:pt x="10245516" y="1731606"/>
                    <a:pt x="10386043" y="1607476"/>
                    <a:pt x="10565468" y="1575716"/>
                  </a:cubicBezTo>
                  <a:lnTo>
                    <a:pt x="10576963" y="1574714"/>
                  </a:lnTo>
                  <a:lnTo>
                    <a:pt x="10587879" y="1533744"/>
                  </a:lnTo>
                  <a:cubicBezTo>
                    <a:pt x="10627324" y="1424044"/>
                    <a:pt x="10721354" y="1335152"/>
                    <a:pt x="10842488" y="1290832"/>
                  </a:cubicBezTo>
                  <a:lnTo>
                    <a:pt x="10904387" y="1274210"/>
                  </a:lnTo>
                  <a:lnTo>
                    <a:pt x="10906136" y="1257070"/>
                  </a:lnTo>
                  <a:cubicBezTo>
                    <a:pt x="10938464" y="1100516"/>
                    <a:pt x="11078991" y="976388"/>
                    <a:pt x="11258416" y="944628"/>
                  </a:cubicBezTo>
                  <a:lnTo>
                    <a:pt x="11268340" y="943762"/>
                  </a:lnTo>
                  <a:lnTo>
                    <a:pt x="11273960" y="905172"/>
                  </a:lnTo>
                  <a:cubicBezTo>
                    <a:pt x="11301706" y="811890"/>
                    <a:pt x="11368418" y="732140"/>
                    <a:pt x="11458194" y="679674"/>
                  </a:cubicBezTo>
                  <a:lnTo>
                    <a:pt x="11502301" y="658966"/>
                  </a:lnTo>
                  <a:lnTo>
                    <a:pt x="11501938" y="655852"/>
                  </a:lnTo>
                  <a:cubicBezTo>
                    <a:pt x="11501938" y="521490"/>
                    <a:pt x="11580638" y="403028"/>
                    <a:pt x="11700339" y="333076"/>
                  </a:cubicBezTo>
                  <a:lnTo>
                    <a:pt x="11733785" y="317372"/>
                  </a:lnTo>
                  <a:lnTo>
                    <a:pt x="11734550" y="310808"/>
                  </a:lnTo>
                  <a:cubicBezTo>
                    <a:pt x="11776511" y="133430"/>
                    <a:pt x="11957946" y="0"/>
                    <a:pt x="12175408" y="0"/>
                  </a:cubicBezTo>
                  <a:close/>
                </a:path>
              </a:pathLst>
            </a:custGeom>
            <a:pattFill prst="pct90">
              <a:fgClr>
                <a:srgbClr val="FF0000"/>
              </a:fgClr>
              <a:bgClr>
                <a:srgbClr val="FFFF00"/>
              </a:bgClr>
            </a:pattFill>
            <a:ln w="38100">
              <a:noFill/>
            </a:ln>
            <a:effectLst>
              <a:glow rad="63500">
                <a:schemeClr val="accent2">
                  <a:satMod val="175000"/>
                  <a:alpha val="40000"/>
                </a:schemeClr>
              </a:glow>
            </a:effectLst>
            <a:scene3d>
              <a:camera prst="orthographicFront"/>
              <a:lightRig rig="threePt" dir="t"/>
            </a:scene3d>
            <a:sp3d>
              <a:bevelT w="635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27">
                <a:solidFill>
                  <a:prstClr val="white"/>
                </a:solidFill>
              </a:endParaRPr>
            </a:p>
          </p:txBody>
        </p:sp>
      </p:grpSp>
      <p:grpSp>
        <p:nvGrpSpPr>
          <p:cNvPr id="47" name="Presents"/>
          <p:cNvGrpSpPr/>
          <p:nvPr/>
        </p:nvGrpSpPr>
        <p:grpSpPr>
          <a:xfrm>
            <a:off x="3516355" y="5630892"/>
            <a:ext cx="5329798" cy="1195110"/>
            <a:chOff x="11113147" y="17795966"/>
            <a:chExt cx="16844382" cy="3777044"/>
          </a:xfrm>
        </p:grpSpPr>
        <p:pic>
          <p:nvPicPr>
            <p:cNvPr id="62" name="Present"/>
            <p:cNvPicPr>
              <a:picLocks noChangeAspect="1"/>
            </p:cNvPicPr>
            <p:nvPr/>
          </p:nvPicPr>
          <p:blipFill>
            <a:blip r:embed="rId2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331743" y="17795966"/>
              <a:ext cx="2340000" cy="262952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1" name="Present"/>
            <p:cNvPicPr>
              <a:picLocks noChangeAspect="1"/>
            </p:cNvPicPr>
            <p:nvPr/>
          </p:nvPicPr>
          <p:blipFill>
            <a:blip r:embed="rId2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87724" y="18530650"/>
              <a:ext cx="2340000" cy="262952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7" name="Present"/>
            <p:cNvPicPr>
              <a:picLocks noChangeAspect="1"/>
            </p:cNvPicPr>
            <p:nvPr/>
          </p:nvPicPr>
          <p:blipFill>
            <a:blip r:embed="rId23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88372" y="18031593"/>
              <a:ext cx="2340000" cy="262952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8" name="Present"/>
            <p:cNvPicPr>
              <a:picLocks noChangeAspect="1"/>
            </p:cNvPicPr>
            <p:nvPr/>
          </p:nvPicPr>
          <p:blipFill>
            <a:blip r:embed="rId2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558372" y="18620324"/>
              <a:ext cx="2340000" cy="262952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9" name="Present"/>
            <p:cNvPicPr>
              <a:picLocks noChangeAspect="1"/>
            </p:cNvPicPr>
            <p:nvPr/>
          </p:nvPicPr>
          <p:blipFill>
            <a:blip r:embed="rId23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943720" y="18943484"/>
              <a:ext cx="2340000" cy="262952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0" name="Present"/>
            <p:cNvPicPr>
              <a:picLocks noChangeAspect="1"/>
            </p:cNvPicPr>
            <p:nvPr/>
          </p:nvPicPr>
          <p:blipFill>
            <a:blip r:embed="rId23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062615" y="18864348"/>
              <a:ext cx="2340000" cy="262952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3" name="Present"/>
            <p:cNvPicPr>
              <a:picLocks noChangeAspect="1"/>
            </p:cNvPicPr>
            <p:nvPr/>
          </p:nvPicPr>
          <p:blipFill>
            <a:blip r:embed="rId2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664671" y="18519547"/>
              <a:ext cx="1440000" cy="16181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4" name="Present"/>
            <p:cNvPicPr>
              <a:picLocks noChangeAspect="1"/>
            </p:cNvPicPr>
            <p:nvPr/>
          </p:nvPicPr>
          <p:blipFill>
            <a:blip r:embed="rId24" cstate="print">
              <a:duotone>
                <a:prstClr val="black"/>
                <a:schemeClr val="bg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654365" y="19252609"/>
              <a:ext cx="1440000" cy="16181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5" name="Present"/>
            <p:cNvPicPr>
              <a:picLocks noChangeAspect="1"/>
            </p:cNvPicPr>
            <p:nvPr/>
          </p:nvPicPr>
          <p:blipFill>
            <a:blip r:embed="rId24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07300" y="19770262"/>
              <a:ext cx="1440000" cy="16181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6" name="Present"/>
            <p:cNvPicPr>
              <a:picLocks noChangeAspect="1"/>
            </p:cNvPicPr>
            <p:nvPr/>
          </p:nvPicPr>
          <p:blipFill>
            <a:blip r:embed="rId2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654636" y="18528567"/>
              <a:ext cx="1440000" cy="16181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7" name="Present"/>
            <p:cNvPicPr>
              <a:picLocks noChangeAspect="1"/>
            </p:cNvPicPr>
            <p:nvPr/>
          </p:nvPicPr>
          <p:blipFill>
            <a:blip r:embed="rId24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207415" y="19176029"/>
              <a:ext cx="1440000" cy="16181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8" name="Present"/>
            <p:cNvPicPr>
              <a:picLocks noChangeAspect="1"/>
            </p:cNvPicPr>
            <p:nvPr/>
          </p:nvPicPr>
          <p:blipFill>
            <a:blip r:embed="rId24" cstate="print">
              <a:duotone>
                <a:prstClr val="black"/>
                <a:schemeClr val="bg1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451967" y="19701488"/>
              <a:ext cx="1440000" cy="16181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0" name="Present"/>
            <p:cNvPicPr>
              <a:picLocks noChangeAspect="1"/>
            </p:cNvPicPr>
            <p:nvPr/>
          </p:nvPicPr>
          <p:blipFill>
            <a:blip r:embed="rId25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30325" y="20258247"/>
              <a:ext cx="1080000" cy="1213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1" name="Present"/>
            <p:cNvPicPr>
              <a:picLocks noChangeAspect="1"/>
            </p:cNvPicPr>
            <p:nvPr/>
          </p:nvPicPr>
          <p:blipFill>
            <a:blip r:embed="rId25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13147" y="19605625"/>
              <a:ext cx="1080000" cy="1213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2" name="Present"/>
            <p:cNvPicPr>
              <a:picLocks noChangeAspect="1"/>
            </p:cNvPicPr>
            <p:nvPr/>
          </p:nvPicPr>
          <p:blipFill>
            <a:blip r:embed="rId25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51858" y="20101500"/>
              <a:ext cx="1080000" cy="1213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3" name="Present"/>
            <p:cNvPicPr>
              <a:picLocks noChangeAspect="1"/>
            </p:cNvPicPr>
            <p:nvPr/>
          </p:nvPicPr>
          <p:blipFill>
            <a:blip r:embed="rId25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877529" y="19771154"/>
              <a:ext cx="1080000" cy="1213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4" name="Present"/>
            <p:cNvPicPr>
              <a:picLocks noChangeAspect="1"/>
            </p:cNvPicPr>
            <p:nvPr/>
          </p:nvPicPr>
          <p:blipFill>
            <a:blip r:embed="rId25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05705" y="20038771"/>
              <a:ext cx="1080000" cy="1213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5" name="Present"/>
            <p:cNvPicPr>
              <a:picLocks noChangeAspect="1"/>
            </p:cNvPicPr>
            <p:nvPr/>
          </p:nvPicPr>
          <p:blipFill>
            <a:blip r:embed="rId2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27106" y="20258247"/>
              <a:ext cx="1080000" cy="1213628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5" name="TL Logo"/>
          <p:cNvGrpSpPr/>
          <p:nvPr/>
        </p:nvGrpSpPr>
        <p:grpSpPr>
          <a:xfrm>
            <a:off x="11199733" y="6627927"/>
            <a:ext cx="994352" cy="230073"/>
            <a:chOff x="28480748" y="4585352"/>
            <a:chExt cx="3142566" cy="727128"/>
          </a:xfrm>
        </p:grpSpPr>
        <p:pic>
          <p:nvPicPr>
            <p:cNvPr id="3" name="Image"/>
            <p:cNvPicPr>
              <a:picLocks noChangeAspect="1"/>
            </p:cNvPicPr>
            <p:nvPr/>
          </p:nvPicPr>
          <p:blipFill>
            <a:blip r:embed="rId26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27">
                      <a14:imgEffect>
                        <a14:artisticCutout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80748" y="4585352"/>
              <a:ext cx="720000" cy="727128"/>
            </a:xfrm>
            <a:prstGeom prst="rect">
              <a:avLst/>
            </a:prstGeom>
          </p:spPr>
        </p:pic>
        <p:sp>
          <p:nvSpPr>
            <p:cNvPr id="4" name="Text"/>
            <p:cNvSpPr/>
            <p:nvPr/>
          </p:nvSpPr>
          <p:spPr>
            <a:xfrm>
              <a:off x="29255132" y="4634455"/>
              <a:ext cx="2368182" cy="646367"/>
            </a:xfrm>
            <a:prstGeom prst="rect">
              <a:avLst/>
            </a:prstGeom>
            <a:noFill/>
          </p:spPr>
          <p:txBody>
            <a:bodyPr wrap="none" lIns="28933" tIns="14466" rIns="28933" bIns="14466">
              <a:spAutoFit/>
            </a:bodyPr>
            <a:lstStyle/>
            <a:p>
              <a:pPr algn="ctr"/>
              <a:r>
                <a:rPr lang="en-GB" altLang="ja-JP" sz="1139" i="1" dirty="0" err="1">
                  <a:ln w="0"/>
                  <a:solidFill>
                    <a:srgbClr val="A0A7C6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tekhnologic</a:t>
              </a:r>
              <a:endParaRPr lang="ja-JP" altLang="en-US" sz="1139" i="1" dirty="0">
                <a:ln w="0"/>
                <a:solidFill>
                  <a:srgbClr val="A0A7C6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6" name="Menu Tab"/>
          <p:cNvSpPr/>
          <p:nvPr/>
        </p:nvSpPr>
        <p:spPr>
          <a:xfrm>
            <a:off x="11451591" y="0"/>
            <a:ext cx="740409" cy="341727"/>
          </a:xfrm>
          <a:prstGeom prst="rect">
            <a:avLst/>
          </a:prstGeom>
          <a:solidFill>
            <a:schemeClr val="accent1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92" dirty="0">
                <a:ln w="0"/>
                <a:solidFill>
                  <a:srgbClr val="2F559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MENU</a:t>
            </a:r>
          </a:p>
        </p:txBody>
      </p:sp>
      <p:grpSp>
        <p:nvGrpSpPr>
          <p:cNvPr id="49" name="Navigation Menu"/>
          <p:cNvGrpSpPr/>
          <p:nvPr/>
        </p:nvGrpSpPr>
        <p:grpSpPr>
          <a:xfrm>
            <a:off x="8846153" y="0"/>
            <a:ext cx="3345847" cy="683455"/>
            <a:chOff x="27957529" y="0"/>
            <a:chExt cx="10574271" cy="2160001"/>
          </a:xfrm>
        </p:grpSpPr>
        <p:sp>
          <p:nvSpPr>
            <p:cNvPr id="92" name="Slidebar"/>
            <p:cNvSpPr/>
            <p:nvPr/>
          </p:nvSpPr>
          <p:spPr>
            <a:xfrm>
              <a:off x="27957529" y="0"/>
              <a:ext cx="10574271" cy="2160001"/>
            </a:xfrm>
            <a:custGeom>
              <a:avLst/>
              <a:gdLst>
                <a:gd name="connsiteX0" fmla="*/ 1339902 w 9095098"/>
                <a:gd name="connsiteY0" fmla="*/ 0 h 2160001"/>
                <a:gd name="connsiteX1" fmla="*/ 1895098 w 9095098"/>
                <a:gd name="connsiteY1" fmla="*/ 0 h 2160001"/>
                <a:gd name="connsiteX2" fmla="*/ 2319462 w 9095098"/>
                <a:gd name="connsiteY2" fmla="*/ 0 h 2160001"/>
                <a:gd name="connsiteX3" fmla="*/ 9095098 w 9095098"/>
                <a:gd name="connsiteY3" fmla="*/ 0 h 2160001"/>
                <a:gd name="connsiteX4" fmla="*/ 9095098 w 9095098"/>
                <a:gd name="connsiteY4" fmla="*/ 2160000 h 2160001"/>
                <a:gd name="connsiteX5" fmla="*/ 2319462 w 9095098"/>
                <a:gd name="connsiteY5" fmla="*/ 2160000 h 2160001"/>
                <a:gd name="connsiteX6" fmla="*/ 1895098 w 9095098"/>
                <a:gd name="connsiteY6" fmla="*/ 2160000 h 2160001"/>
                <a:gd name="connsiteX7" fmla="*/ 1413780 w 9095098"/>
                <a:gd name="connsiteY7" fmla="*/ 2160000 h 2160001"/>
                <a:gd name="connsiteX8" fmla="*/ 1413770 w 9095098"/>
                <a:gd name="connsiteY8" fmla="*/ 2160001 h 2160001"/>
                <a:gd name="connsiteX9" fmla="*/ 537494 w 9095098"/>
                <a:gd name="connsiteY9" fmla="*/ 2160001 h 2160001"/>
                <a:gd name="connsiteX10" fmla="*/ 0 w 9095098"/>
                <a:gd name="connsiteY10" fmla="*/ 1622506 h 2160001"/>
                <a:gd name="connsiteX11" fmla="*/ 0 w 9095098"/>
                <a:gd name="connsiteY11" fmla="*/ 537496 h 2160001"/>
                <a:gd name="connsiteX12" fmla="*/ 537494 w 9095098"/>
                <a:gd name="connsiteY12" fmla="*/ 1 h 2160001"/>
                <a:gd name="connsiteX13" fmla="*/ 1339870 w 9095098"/>
                <a:gd name="connsiteY13" fmla="*/ 1 h 2160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095098" h="2160001">
                  <a:moveTo>
                    <a:pt x="1339902" y="0"/>
                  </a:moveTo>
                  <a:lnTo>
                    <a:pt x="1895098" y="0"/>
                  </a:lnTo>
                  <a:lnTo>
                    <a:pt x="2319462" y="0"/>
                  </a:lnTo>
                  <a:lnTo>
                    <a:pt x="9095098" y="0"/>
                  </a:lnTo>
                  <a:lnTo>
                    <a:pt x="9095098" y="2160000"/>
                  </a:lnTo>
                  <a:lnTo>
                    <a:pt x="2319462" y="2160000"/>
                  </a:lnTo>
                  <a:lnTo>
                    <a:pt x="1895098" y="2160000"/>
                  </a:lnTo>
                  <a:lnTo>
                    <a:pt x="1413780" y="2160000"/>
                  </a:lnTo>
                  <a:lnTo>
                    <a:pt x="1413770" y="2160001"/>
                  </a:lnTo>
                  <a:lnTo>
                    <a:pt x="537494" y="2160001"/>
                  </a:lnTo>
                  <a:cubicBezTo>
                    <a:pt x="240646" y="2160001"/>
                    <a:pt x="0" y="1919356"/>
                    <a:pt x="0" y="1622506"/>
                  </a:cubicBezTo>
                  <a:lnTo>
                    <a:pt x="0" y="537496"/>
                  </a:lnTo>
                  <a:cubicBezTo>
                    <a:pt x="0" y="240646"/>
                    <a:pt x="240646" y="1"/>
                    <a:pt x="537494" y="1"/>
                  </a:cubicBezTo>
                  <a:lnTo>
                    <a:pt x="1339870" y="1"/>
                  </a:lnTo>
                  <a:close/>
                </a:path>
              </a:pathLst>
            </a:custGeom>
            <a:solidFill>
              <a:srgbClr val="183774">
                <a:alpha val="6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39" name="Last Slide">
              <a:hlinkClick r:id="" action="ppaction://hlinkshowjump?jump=lastslide" highlightClick="1"/>
            </p:cNvPr>
            <p:cNvSpPr/>
            <p:nvPr/>
          </p:nvSpPr>
          <p:spPr>
            <a:xfrm>
              <a:off x="36689162" y="360000"/>
              <a:ext cx="1440000" cy="1440000"/>
            </a:xfrm>
            <a:prstGeom prst="actionButtonEnd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24" name="Next Slide">
              <a:hlinkClick r:id="" action="ppaction://hlinkshowjump?jump=nextslide" highlightClick="1"/>
            </p:cNvPr>
            <p:cNvSpPr/>
            <p:nvPr/>
          </p:nvSpPr>
          <p:spPr>
            <a:xfrm>
              <a:off x="35005641" y="360000"/>
              <a:ext cx="1440000" cy="1440000"/>
            </a:xfrm>
            <a:prstGeom prst="actionButtonForwardNex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25" name="Last Slide Viewed">
              <a:hlinkClick r:id="" action="ppaction://hlinkshowjump?jump=lastslideviewed" highlightClick="1"/>
            </p:cNvPr>
            <p:cNvSpPr/>
            <p:nvPr/>
          </p:nvSpPr>
          <p:spPr>
            <a:xfrm rot="16200000">
              <a:off x="33324315" y="360000"/>
              <a:ext cx="1440000" cy="1440000"/>
            </a:xfrm>
            <a:prstGeom prst="actionButtonReturn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16" name="Previous Slide">
              <a:hlinkClick r:id="" action="ppaction://hlinkshowjump?jump=previousslide" highlightClick="1"/>
            </p:cNvPr>
            <p:cNvSpPr/>
            <p:nvPr/>
          </p:nvSpPr>
          <p:spPr>
            <a:xfrm>
              <a:off x="31642989" y="360000"/>
              <a:ext cx="1440000" cy="1440000"/>
            </a:xfrm>
            <a:prstGeom prst="actionButtonBackPrevious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28" name="First Slide">
              <a:hlinkClick r:id="" action="ppaction://hlinkshowjump?jump=firstslide" highlightClick="1"/>
            </p:cNvPr>
            <p:cNvSpPr/>
            <p:nvPr/>
          </p:nvSpPr>
          <p:spPr>
            <a:xfrm>
              <a:off x="29969678" y="360000"/>
              <a:ext cx="1440000" cy="1440000"/>
            </a:xfrm>
            <a:prstGeom prst="actionButtonBeginning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</p:grpSp>
      <p:sp>
        <p:nvSpPr>
          <p:cNvPr id="42" name="Close">
            <a:hlinkClick r:id="" action="ppaction://noaction" highlightClick="1"/>
          </p:cNvPr>
          <p:cNvSpPr/>
          <p:nvPr/>
        </p:nvSpPr>
        <p:spPr>
          <a:xfrm>
            <a:off x="8971068" y="114911"/>
            <a:ext cx="455636" cy="45563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3037" dirty="0">
                <a:ln w="0"/>
                <a:solidFill>
                  <a:srgbClr val="1C335B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sym typeface="Wingdings 2" panose="05020102010507070707" pitchFamily="18" charset="2"/>
              </a:rPr>
              <a:t></a:t>
            </a:r>
            <a:endParaRPr lang="en-GB" sz="1266" dirty="0">
              <a:solidFill>
                <a:srgbClr val="1C335B"/>
              </a:solidFill>
            </a:endParaRPr>
          </a:p>
        </p:txBody>
      </p:sp>
      <p:grpSp>
        <p:nvGrpSpPr>
          <p:cNvPr id="9" name="Lights"/>
          <p:cNvGrpSpPr/>
          <p:nvPr/>
        </p:nvGrpSpPr>
        <p:grpSpPr>
          <a:xfrm>
            <a:off x="4173403" y="831399"/>
            <a:ext cx="3812476" cy="4743792"/>
            <a:chOff x="4173403" y="831399"/>
            <a:chExt cx="3812476" cy="4743792"/>
          </a:xfrm>
        </p:grpSpPr>
        <p:sp>
          <p:nvSpPr>
            <p:cNvPr id="7" name="Light"/>
            <p:cNvSpPr/>
            <p:nvPr/>
          </p:nvSpPr>
          <p:spPr>
            <a:xfrm>
              <a:off x="4173403" y="5328400"/>
              <a:ext cx="72000" cy="72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Light"/>
            <p:cNvSpPr/>
            <p:nvPr/>
          </p:nvSpPr>
          <p:spPr>
            <a:xfrm>
              <a:off x="5249861" y="5501153"/>
              <a:ext cx="72000" cy="72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635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Light"/>
            <p:cNvSpPr/>
            <p:nvPr/>
          </p:nvSpPr>
          <p:spPr>
            <a:xfrm>
              <a:off x="4877307" y="4710481"/>
              <a:ext cx="72000" cy="72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635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Light"/>
            <p:cNvSpPr/>
            <p:nvPr/>
          </p:nvSpPr>
          <p:spPr>
            <a:xfrm>
              <a:off x="6051167" y="4389294"/>
              <a:ext cx="72000" cy="72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Light"/>
            <p:cNvSpPr/>
            <p:nvPr/>
          </p:nvSpPr>
          <p:spPr>
            <a:xfrm>
              <a:off x="5663295" y="4812870"/>
              <a:ext cx="72000" cy="72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635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Light"/>
            <p:cNvSpPr/>
            <p:nvPr/>
          </p:nvSpPr>
          <p:spPr>
            <a:xfrm>
              <a:off x="6593033" y="4889509"/>
              <a:ext cx="72000" cy="72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Light"/>
            <p:cNvSpPr/>
            <p:nvPr/>
          </p:nvSpPr>
          <p:spPr>
            <a:xfrm>
              <a:off x="7039522" y="5286174"/>
              <a:ext cx="72000" cy="72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Light"/>
            <p:cNvSpPr/>
            <p:nvPr/>
          </p:nvSpPr>
          <p:spPr>
            <a:xfrm>
              <a:off x="7423331" y="4792120"/>
              <a:ext cx="72000" cy="72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635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" name="Light"/>
            <p:cNvSpPr/>
            <p:nvPr/>
          </p:nvSpPr>
          <p:spPr>
            <a:xfrm>
              <a:off x="7913879" y="5348231"/>
              <a:ext cx="72000" cy="72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Light"/>
            <p:cNvSpPr/>
            <p:nvPr/>
          </p:nvSpPr>
          <p:spPr>
            <a:xfrm>
              <a:off x="6646131" y="5503191"/>
              <a:ext cx="72000" cy="72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635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Light"/>
            <p:cNvSpPr/>
            <p:nvPr/>
          </p:nvSpPr>
          <p:spPr>
            <a:xfrm>
              <a:off x="4482926" y="4343176"/>
              <a:ext cx="72000" cy="72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635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Light"/>
            <p:cNvSpPr/>
            <p:nvPr/>
          </p:nvSpPr>
          <p:spPr>
            <a:xfrm>
              <a:off x="4993287" y="4270369"/>
              <a:ext cx="72000" cy="72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2" name="Light"/>
            <p:cNvSpPr/>
            <p:nvPr/>
          </p:nvSpPr>
          <p:spPr>
            <a:xfrm>
              <a:off x="5739405" y="4098721"/>
              <a:ext cx="72000" cy="72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635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Light"/>
            <p:cNvSpPr/>
            <p:nvPr/>
          </p:nvSpPr>
          <p:spPr>
            <a:xfrm>
              <a:off x="6123445" y="3750045"/>
              <a:ext cx="72000" cy="72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4" name="Light"/>
            <p:cNvSpPr/>
            <p:nvPr/>
          </p:nvSpPr>
          <p:spPr>
            <a:xfrm>
              <a:off x="6413519" y="4019834"/>
              <a:ext cx="72000" cy="72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635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Light"/>
            <p:cNvSpPr/>
            <p:nvPr/>
          </p:nvSpPr>
          <p:spPr>
            <a:xfrm>
              <a:off x="6899894" y="4104736"/>
              <a:ext cx="72000" cy="72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Light"/>
            <p:cNvSpPr/>
            <p:nvPr/>
          </p:nvSpPr>
          <p:spPr>
            <a:xfrm>
              <a:off x="7636910" y="4358769"/>
              <a:ext cx="72000" cy="72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Light"/>
            <p:cNvSpPr/>
            <p:nvPr/>
          </p:nvSpPr>
          <p:spPr>
            <a:xfrm>
              <a:off x="6997415" y="3645434"/>
              <a:ext cx="72000" cy="72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Light"/>
            <p:cNvSpPr/>
            <p:nvPr/>
          </p:nvSpPr>
          <p:spPr>
            <a:xfrm>
              <a:off x="7203842" y="4032437"/>
              <a:ext cx="72000" cy="72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635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9" name="Light"/>
            <p:cNvSpPr/>
            <p:nvPr/>
          </p:nvSpPr>
          <p:spPr>
            <a:xfrm>
              <a:off x="7369796" y="3513269"/>
              <a:ext cx="72000" cy="72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0" name="Light"/>
            <p:cNvSpPr/>
            <p:nvPr/>
          </p:nvSpPr>
          <p:spPr>
            <a:xfrm>
              <a:off x="6949222" y="3153162"/>
              <a:ext cx="72000" cy="72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635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1" name="Light"/>
            <p:cNvSpPr/>
            <p:nvPr/>
          </p:nvSpPr>
          <p:spPr>
            <a:xfrm>
              <a:off x="4946085" y="3831833"/>
              <a:ext cx="72000" cy="72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635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2" name="Light"/>
            <p:cNvSpPr/>
            <p:nvPr/>
          </p:nvSpPr>
          <p:spPr>
            <a:xfrm>
              <a:off x="5221090" y="3549269"/>
              <a:ext cx="72000" cy="72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3" name="Light"/>
            <p:cNvSpPr/>
            <p:nvPr/>
          </p:nvSpPr>
          <p:spPr>
            <a:xfrm>
              <a:off x="4719482" y="3514410"/>
              <a:ext cx="72000" cy="72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4" name="Light"/>
            <p:cNvSpPr/>
            <p:nvPr/>
          </p:nvSpPr>
          <p:spPr>
            <a:xfrm>
              <a:off x="5131332" y="3153162"/>
              <a:ext cx="72000" cy="72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635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5" name="Light"/>
            <p:cNvSpPr/>
            <p:nvPr/>
          </p:nvSpPr>
          <p:spPr>
            <a:xfrm>
              <a:off x="5421630" y="2810682"/>
              <a:ext cx="72000" cy="72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6" name="Light"/>
            <p:cNvSpPr/>
            <p:nvPr/>
          </p:nvSpPr>
          <p:spPr>
            <a:xfrm>
              <a:off x="5839509" y="3312100"/>
              <a:ext cx="72000" cy="72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7" name="Light"/>
            <p:cNvSpPr/>
            <p:nvPr/>
          </p:nvSpPr>
          <p:spPr>
            <a:xfrm>
              <a:off x="5803509" y="2940324"/>
              <a:ext cx="72000" cy="72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635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8" name="Light"/>
            <p:cNvSpPr/>
            <p:nvPr/>
          </p:nvSpPr>
          <p:spPr>
            <a:xfrm>
              <a:off x="6573824" y="2806314"/>
              <a:ext cx="72000" cy="72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9" name="Light"/>
            <p:cNvSpPr/>
            <p:nvPr/>
          </p:nvSpPr>
          <p:spPr>
            <a:xfrm>
              <a:off x="7096377" y="2685506"/>
              <a:ext cx="72000" cy="72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635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0" name="Light"/>
            <p:cNvSpPr/>
            <p:nvPr/>
          </p:nvSpPr>
          <p:spPr>
            <a:xfrm>
              <a:off x="6848619" y="2392353"/>
              <a:ext cx="72000" cy="72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1" name="Light"/>
            <p:cNvSpPr/>
            <p:nvPr/>
          </p:nvSpPr>
          <p:spPr>
            <a:xfrm>
              <a:off x="6350806" y="2482747"/>
              <a:ext cx="72000" cy="72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2" name="Light"/>
            <p:cNvSpPr/>
            <p:nvPr/>
          </p:nvSpPr>
          <p:spPr>
            <a:xfrm>
              <a:off x="6474267" y="2088102"/>
              <a:ext cx="72000" cy="72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635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8" name="Light"/>
            <p:cNvSpPr/>
            <p:nvPr/>
          </p:nvSpPr>
          <p:spPr>
            <a:xfrm>
              <a:off x="5676582" y="2484750"/>
              <a:ext cx="72000" cy="72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1" name="Light"/>
            <p:cNvSpPr/>
            <p:nvPr/>
          </p:nvSpPr>
          <p:spPr>
            <a:xfrm>
              <a:off x="4988893" y="2697637"/>
              <a:ext cx="72000" cy="72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2" name="Light"/>
            <p:cNvSpPr/>
            <p:nvPr/>
          </p:nvSpPr>
          <p:spPr>
            <a:xfrm>
              <a:off x="5518926" y="2088102"/>
              <a:ext cx="72000" cy="72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635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3" name="Light"/>
            <p:cNvSpPr/>
            <p:nvPr/>
          </p:nvSpPr>
          <p:spPr>
            <a:xfrm>
              <a:off x="6356204" y="1504916"/>
              <a:ext cx="72000" cy="72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4" name="Light"/>
            <p:cNvSpPr/>
            <p:nvPr/>
          </p:nvSpPr>
          <p:spPr>
            <a:xfrm>
              <a:off x="5386891" y="1804462"/>
              <a:ext cx="72000" cy="72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5" name="Light"/>
            <p:cNvSpPr/>
            <p:nvPr/>
          </p:nvSpPr>
          <p:spPr>
            <a:xfrm>
              <a:off x="5729306" y="1819136"/>
              <a:ext cx="72000" cy="72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6" name="Light"/>
            <p:cNvSpPr/>
            <p:nvPr/>
          </p:nvSpPr>
          <p:spPr>
            <a:xfrm>
              <a:off x="5712582" y="1421112"/>
              <a:ext cx="72000" cy="72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635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7" name="Light"/>
            <p:cNvSpPr/>
            <p:nvPr/>
          </p:nvSpPr>
          <p:spPr>
            <a:xfrm>
              <a:off x="5911509" y="1017480"/>
              <a:ext cx="72000" cy="72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8" name="Light"/>
            <p:cNvSpPr/>
            <p:nvPr/>
          </p:nvSpPr>
          <p:spPr>
            <a:xfrm>
              <a:off x="6087167" y="831399"/>
              <a:ext cx="72000" cy="72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635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9" name="Light"/>
            <p:cNvSpPr/>
            <p:nvPr/>
          </p:nvSpPr>
          <p:spPr>
            <a:xfrm>
              <a:off x="5279555" y="4914414"/>
              <a:ext cx="72000" cy="72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635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0" name="Light"/>
            <p:cNvSpPr/>
            <p:nvPr/>
          </p:nvSpPr>
          <p:spPr>
            <a:xfrm>
              <a:off x="6393292" y="4583399"/>
              <a:ext cx="72000" cy="72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635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4" name="MERRY CHRISTMAS BANNER"/>
          <p:cNvSpPr/>
          <p:nvPr/>
        </p:nvSpPr>
        <p:spPr>
          <a:xfrm>
            <a:off x="2403370" y="-83619"/>
            <a:ext cx="7309363" cy="1219090"/>
          </a:xfrm>
          <a:prstGeom prst="rect">
            <a:avLst/>
          </a:prstGeom>
          <a:noFill/>
        </p:spPr>
        <p:txBody>
          <a:bodyPr spcFirstLastPara="1" wrap="none" lIns="21700" tIns="10850" rIns="21700" bIns="10850" numCol="1">
            <a:prstTxWarp prst="textArchDown">
              <a:avLst/>
            </a:prstTxWarp>
            <a:spAutoFit/>
          </a:bodyPr>
          <a:lstStyle/>
          <a:p>
            <a:pPr algn="ctr"/>
            <a:r>
              <a:rPr lang="ar-LB" altLang="ja-JP" sz="4500" b="1" spc="190" dirty="0">
                <a:ln w="12700" cmpd="sng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FFC000"/>
                    </a:gs>
                    <a:gs pos="4000">
                      <a:srgbClr val="FFC000">
                        <a:lumMod val="60000"/>
                        <a:lumOff val="40000"/>
                      </a:srgbClr>
                    </a:gs>
                    <a:gs pos="87000">
                      <a:srgbClr val="FFC000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latin typeface="Arial Black" panose="020B0A04020102020204" pitchFamily="34" charset="0"/>
              </a:rPr>
              <a:t>ميلاد مجيد</a:t>
            </a:r>
            <a:endParaRPr lang="ja-JP" altLang="en-US" sz="4500" b="1" spc="190" dirty="0">
              <a:ln w="12700" cmpd="sng">
                <a:solidFill>
                  <a:srgbClr val="FFC000"/>
                </a:solidFill>
                <a:prstDash val="solid"/>
              </a:ln>
              <a:gradFill>
                <a:gsLst>
                  <a:gs pos="0">
                    <a:srgbClr val="FFC000"/>
                  </a:gs>
                  <a:gs pos="4000">
                    <a:srgbClr val="FFC000">
                      <a:lumMod val="60000"/>
                      <a:lumOff val="40000"/>
                    </a:srgbClr>
                  </a:gs>
                  <a:gs pos="87000">
                    <a:srgbClr val="FFC000">
                      <a:lumMod val="20000"/>
                      <a:lumOff val="80000"/>
                    </a:srgbClr>
                  </a:gs>
                </a:gsLst>
                <a:lin ang="5400000"/>
              </a:gradFill>
              <a:latin typeface="Arial Black" panose="020B0A04020102020204" pitchFamily="34" charset="0"/>
            </a:endParaRPr>
          </a:p>
        </p:txBody>
      </p:sp>
      <p:sp>
        <p:nvSpPr>
          <p:cNvPr id="125" name="MERRY CHRISTMAS BANNER"/>
          <p:cNvSpPr/>
          <p:nvPr/>
        </p:nvSpPr>
        <p:spPr>
          <a:xfrm>
            <a:off x="-328539" y="2621520"/>
            <a:ext cx="5143500" cy="557222"/>
          </a:xfrm>
          <a:prstGeom prst="rect">
            <a:avLst/>
          </a:prstGeom>
          <a:noFill/>
        </p:spPr>
        <p:txBody>
          <a:bodyPr spcFirstLastPara="1" wrap="none" lIns="21700" tIns="10850" rIns="21700" bIns="10850" numCol="1">
            <a:prstTxWarp prst="textArchDown">
              <a:avLst/>
            </a:prstTxWarp>
            <a:spAutoFit/>
          </a:bodyPr>
          <a:lstStyle/>
          <a:p>
            <a:pPr algn="ctr"/>
            <a:r>
              <a:rPr lang="en-US" altLang="ja-JP" sz="3275" b="1" spc="190" dirty="0" err="1">
                <a:ln w="12700" cmpd="sng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FFC000"/>
                    </a:gs>
                    <a:gs pos="4000">
                      <a:srgbClr val="FFC000">
                        <a:lumMod val="60000"/>
                        <a:lumOff val="40000"/>
                      </a:srgbClr>
                    </a:gs>
                    <a:gs pos="87000">
                      <a:srgbClr val="FFC000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latin typeface="Arial Black" panose="020B0A04020102020204" pitchFamily="34" charset="0"/>
              </a:rPr>
              <a:t>Joyeux</a:t>
            </a:r>
            <a:r>
              <a:rPr lang="en-US" altLang="ja-JP" sz="3275" b="1" spc="190" dirty="0">
                <a:ln w="12700" cmpd="sng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FFC000"/>
                    </a:gs>
                    <a:gs pos="4000">
                      <a:srgbClr val="FFC000">
                        <a:lumMod val="60000"/>
                        <a:lumOff val="40000"/>
                      </a:srgbClr>
                    </a:gs>
                    <a:gs pos="87000">
                      <a:srgbClr val="FFC000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latin typeface="Arial Black" panose="020B0A04020102020204" pitchFamily="34" charset="0"/>
              </a:rPr>
              <a:t> Noel</a:t>
            </a:r>
            <a:endParaRPr lang="ja-JP" altLang="en-US" sz="3275" b="1" spc="190" dirty="0">
              <a:ln w="12700" cmpd="sng">
                <a:solidFill>
                  <a:srgbClr val="FFC000"/>
                </a:solidFill>
                <a:prstDash val="solid"/>
              </a:ln>
              <a:gradFill>
                <a:gsLst>
                  <a:gs pos="0">
                    <a:srgbClr val="FFC000"/>
                  </a:gs>
                  <a:gs pos="4000">
                    <a:srgbClr val="FFC000">
                      <a:lumMod val="60000"/>
                      <a:lumOff val="40000"/>
                    </a:srgbClr>
                  </a:gs>
                  <a:gs pos="87000">
                    <a:srgbClr val="FFC000">
                      <a:lumMod val="20000"/>
                      <a:lumOff val="80000"/>
                    </a:srgbClr>
                  </a:gs>
                </a:gsLst>
                <a:lin ang="5400000"/>
              </a:gradFill>
              <a:latin typeface="Arial Black" panose="020B0A04020102020204" pitchFamily="34" charset="0"/>
            </a:endParaRPr>
          </a:p>
        </p:txBody>
      </p:sp>
      <p:sp>
        <p:nvSpPr>
          <p:cNvPr id="150" name="MERRY CHRISTMAS BANNER"/>
          <p:cNvSpPr/>
          <p:nvPr/>
        </p:nvSpPr>
        <p:spPr>
          <a:xfrm>
            <a:off x="390310" y="1937328"/>
            <a:ext cx="3975928" cy="438410"/>
          </a:xfrm>
          <a:prstGeom prst="rect">
            <a:avLst/>
          </a:prstGeom>
          <a:noFill/>
        </p:spPr>
        <p:txBody>
          <a:bodyPr spcFirstLastPara="1" wrap="none" lIns="21700" tIns="10850" rIns="21700" bIns="10850" numCol="1">
            <a:prstTxWarp prst="textArchDown">
              <a:avLst/>
            </a:prstTxWarp>
            <a:spAutoFit/>
          </a:bodyPr>
          <a:lstStyle/>
          <a:p>
            <a:pPr algn="ctr"/>
            <a:r>
              <a:rPr lang="en-US" altLang="ja-JP" sz="3275" b="1" spc="190" dirty="0">
                <a:ln w="12700" cmpd="sng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FFC000"/>
                    </a:gs>
                    <a:gs pos="4000">
                      <a:srgbClr val="FFC000">
                        <a:lumMod val="60000"/>
                        <a:lumOff val="40000"/>
                      </a:srgbClr>
                    </a:gs>
                    <a:gs pos="87000">
                      <a:srgbClr val="FFC000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latin typeface="Arial Black" panose="020B0A04020102020204" pitchFamily="34" charset="0"/>
              </a:rPr>
              <a:t>MERRY CHRISTMAS</a:t>
            </a:r>
            <a:endParaRPr lang="ja-JP" altLang="en-US" sz="3275" b="1" spc="190" dirty="0">
              <a:ln w="12700" cmpd="sng">
                <a:solidFill>
                  <a:srgbClr val="FFC000"/>
                </a:solidFill>
                <a:prstDash val="solid"/>
              </a:ln>
              <a:gradFill>
                <a:gsLst>
                  <a:gs pos="0">
                    <a:srgbClr val="FFC000"/>
                  </a:gs>
                  <a:gs pos="4000">
                    <a:srgbClr val="FFC000">
                      <a:lumMod val="60000"/>
                      <a:lumOff val="40000"/>
                    </a:srgbClr>
                  </a:gs>
                  <a:gs pos="87000">
                    <a:srgbClr val="FFC000">
                      <a:lumMod val="20000"/>
                      <a:lumOff val="80000"/>
                    </a:srgbClr>
                  </a:gs>
                </a:gsLst>
                <a:lin ang="5400000"/>
              </a:gradFill>
              <a:latin typeface="Arial Black" panose="020B0A04020102020204" pitchFamily="34" charset="0"/>
            </a:endParaRPr>
          </a:p>
        </p:txBody>
      </p:sp>
      <p:sp>
        <p:nvSpPr>
          <p:cNvPr id="126" name="MERRY CHRISTMAS BANNER"/>
          <p:cNvSpPr/>
          <p:nvPr/>
        </p:nvSpPr>
        <p:spPr>
          <a:xfrm>
            <a:off x="7388764" y="1366337"/>
            <a:ext cx="5143500" cy="557222"/>
          </a:xfrm>
          <a:prstGeom prst="rect">
            <a:avLst/>
          </a:prstGeom>
          <a:noFill/>
        </p:spPr>
        <p:txBody>
          <a:bodyPr spcFirstLastPara="1" wrap="none" lIns="21700" tIns="10850" rIns="21700" bIns="10850" numCol="1">
            <a:prstTxWarp prst="textArchDown">
              <a:avLst/>
            </a:prstTxWarp>
            <a:spAutoFit/>
          </a:bodyPr>
          <a:lstStyle/>
          <a:p>
            <a:pPr algn="ctr"/>
            <a:r>
              <a:rPr lang="ar-LB" altLang="ja-JP" sz="4400" b="1" spc="190" dirty="0">
                <a:ln w="12700" cmpd="sng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FFC000"/>
                    </a:gs>
                    <a:gs pos="4000">
                      <a:srgbClr val="FFC000">
                        <a:lumMod val="60000"/>
                        <a:lumOff val="40000"/>
                      </a:srgbClr>
                    </a:gs>
                    <a:gs pos="87000">
                      <a:srgbClr val="FFC000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latin typeface="Arial Black" panose="020B0A04020102020204" pitchFamily="34" charset="0"/>
              </a:rPr>
              <a:t>ميلاديّات</a:t>
            </a:r>
          </a:p>
          <a:p>
            <a:pPr algn="ctr"/>
            <a:r>
              <a:rPr lang="ar-LB" altLang="ja-JP" sz="4400" b="1" spc="190" dirty="0">
                <a:ln w="12700" cmpd="sng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FFC000"/>
                    </a:gs>
                    <a:gs pos="4000">
                      <a:srgbClr val="FFC000">
                        <a:lumMod val="60000"/>
                        <a:lumOff val="40000"/>
                      </a:srgbClr>
                    </a:gs>
                    <a:gs pos="87000">
                      <a:srgbClr val="FFC000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latin typeface="Arial Black" panose="020B0A04020102020204" pitchFamily="34" charset="0"/>
              </a:rPr>
              <a:t> مع</a:t>
            </a:r>
          </a:p>
          <a:p>
            <a:pPr algn="ctr"/>
            <a:r>
              <a:rPr lang="ar-LB" altLang="ja-JP" sz="4400" b="1" spc="190" dirty="0">
                <a:ln w="12700" cmpd="sng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FFC000"/>
                    </a:gs>
                    <a:gs pos="4000">
                      <a:srgbClr val="FFC000">
                        <a:lumMod val="60000"/>
                        <a:lumOff val="40000"/>
                      </a:srgbClr>
                    </a:gs>
                    <a:gs pos="87000">
                      <a:srgbClr val="FFC000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latin typeface="Arial Black" panose="020B0A04020102020204" pitchFamily="34" charset="0"/>
              </a:rPr>
              <a:t> الأساسيّ الثّالث</a:t>
            </a:r>
            <a:endParaRPr lang="ja-JP" altLang="en-US" sz="4400" b="1" spc="190" dirty="0">
              <a:ln w="12700" cmpd="sng">
                <a:solidFill>
                  <a:srgbClr val="FFC000"/>
                </a:solidFill>
                <a:prstDash val="solid"/>
              </a:ln>
              <a:gradFill>
                <a:gsLst>
                  <a:gs pos="0">
                    <a:srgbClr val="FFC000"/>
                  </a:gs>
                  <a:gs pos="4000">
                    <a:srgbClr val="FFC000">
                      <a:lumMod val="60000"/>
                      <a:lumOff val="40000"/>
                    </a:srgbClr>
                  </a:gs>
                  <a:gs pos="87000">
                    <a:srgbClr val="FFC000">
                      <a:lumMod val="20000"/>
                      <a:lumOff val="80000"/>
                    </a:srgbClr>
                  </a:gs>
                </a:gsLst>
                <a:lin ang="5400000"/>
              </a:gradFill>
              <a:latin typeface="Arial Black" panose="020B0A04020102020204" pitchFamily="34" charset="0"/>
            </a:endParaRPr>
          </a:p>
        </p:txBody>
      </p:sp>
      <p:sp>
        <p:nvSpPr>
          <p:cNvPr id="127" name="Rectangle 126"/>
          <p:cNvSpPr/>
          <p:nvPr/>
        </p:nvSpPr>
        <p:spPr>
          <a:xfrm>
            <a:off x="9123524" y="644532"/>
            <a:ext cx="207620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LB" sz="2000" b="0" cap="none" spc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مركز التربية الدينية </a:t>
            </a:r>
          </a:p>
          <a:p>
            <a:pPr algn="ctr"/>
            <a:r>
              <a:rPr lang="ar-LB" sz="200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رهبانية القلبين الاقدسين</a:t>
            </a:r>
            <a:endParaRPr lang="en-US" sz="2000" b="0" cap="none" spc="0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72278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xit" presetSubtype="0" accel="5000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8" presetClass="exit" presetSubtype="0" accel="5000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8" presetClass="exit" presetSubtype="0" accel="5000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8" presetClass="exit" presetSubtype="0" accel="5000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8" presetClass="exit" presetSubtype="0" accel="5000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8" presetClass="exit" presetSubtype="0" accel="5000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8" presetClass="exit" presetSubtype="0" accel="5000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8" presetClass="exit" presetSubtype="0" accel="5000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8" presetClass="exit" presetSubtype="0" accel="5000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8" presetClass="exit" presetSubtype="0" accel="5000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8" presetClass="exit" presetSubtype="0" accel="5000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8" presetClass="exit" presetSubtype="0" accel="5000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8" presetClass="exit" presetSubtype="0" accel="5000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8" presetClass="exit" presetSubtype="0" accel="5000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anim calcmode="lin" valueType="num">
                                      <p:cBhvr>
                                        <p:cTn id="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8" presetClass="exit" presetSubtype="0" accel="5000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8" presetClass="exit" presetSubtype="0" accel="5000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8" presetClass="exit" presetSubtype="0" accel="5000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8" presetClass="exit" presetSubtype="0" accel="5000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8" presetClass="exit" presetSubtype="0" accel="5000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0" presetClass="exit" presetSubtype="0" accel="10000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9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1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4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4" fill="hold">
                      <p:stCondLst>
                        <p:cond delay="0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2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6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5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42" grpId="0" animBg="1"/>
      <p:bldP spid="42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 Bauble"/>
          <p:cNvSpPr/>
          <p:nvPr/>
        </p:nvSpPr>
        <p:spPr>
          <a:xfrm>
            <a:off x="7322825" y="1034013"/>
            <a:ext cx="4630636" cy="4320000"/>
          </a:xfrm>
          <a:prstGeom prst="ellipse">
            <a:avLst/>
          </a:prstGeom>
          <a:solidFill>
            <a:srgbClr val="FFFF00"/>
          </a:solidFill>
          <a:ln w="76200">
            <a:noFill/>
          </a:ln>
          <a:scene3d>
            <a:camera prst="orthographicFront"/>
            <a:lightRig rig="threePt" dir="t"/>
          </a:scene3d>
          <a:sp3d>
            <a:bevelT w="3175000" h="317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LB" sz="3000" b="1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من أتَى أوّلًا لزِيارَةِ طِفل المغارَة، </a:t>
            </a:r>
          </a:p>
          <a:p>
            <a:pPr algn="ctr"/>
            <a:r>
              <a:rPr lang="ar-LB" sz="3000" b="1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المَجُوس</a:t>
            </a:r>
          </a:p>
          <a:p>
            <a:pPr algn="ctr"/>
            <a:r>
              <a:rPr lang="ar-LB" sz="3000" b="1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أو الرّعاة؟</a:t>
            </a:r>
            <a:endParaRPr lang="en-US" sz="3000" b="1" dirty="0">
              <a:solidFill>
                <a:schemeClr val="accent6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3" name="TL Logo"/>
          <p:cNvGrpSpPr/>
          <p:nvPr/>
        </p:nvGrpSpPr>
        <p:grpSpPr>
          <a:xfrm>
            <a:off x="11199733" y="6627927"/>
            <a:ext cx="994352" cy="230073"/>
            <a:chOff x="28480748" y="4585352"/>
            <a:chExt cx="3142566" cy="727128"/>
          </a:xfrm>
        </p:grpSpPr>
        <p:pic>
          <p:nvPicPr>
            <p:cNvPr id="14" name="Image"/>
            <p:cNvPicPr>
              <a:picLocks noChangeAspect="1"/>
            </p:cNvPicPr>
            <p:nvPr/>
          </p:nvPicPr>
          <p:blipFill>
            <a:blip r:embed="rId2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Cutout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80748" y="4585352"/>
              <a:ext cx="720000" cy="727128"/>
            </a:xfrm>
            <a:prstGeom prst="rect">
              <a:avLst/>
            </a:prstGeom>
          </p:spPr>
        </p:pic>
        <p:sp>
          <p:nvSpPr>
            <p:cNvPr id="15" name="Text"/>
            <p:cNvSpPr/>
            <p:nvPr/>
          </p:nvSpPr>
          <p:spPr>
            <a:xfrm>
              <a:off x="29255132" y="4634455"/>
              <a:ext cx="2368182" cy="646367"/>
            </a:xfrm>
            <a:prstGeom prst="rect">
              <a:avLst/>
            </a:prstGeom>
            <a:noFill/>
          </p:spPr>
          <p:txBody>
            <a:bodyPr wrap="none" lIns="28933" tIns="14466" rIns="28933" bIns="14466">
              <a:spAutoFit/>
            </a:bodyPr>
            <a:lstStyle/>
            <a:p>
              <a:pPr algn="ctr"/>
              <a:r>
                <a:rPr lang="en-GB" altLang="ja-JP" sz="1139" i="1" dirty="0" err="1">
                  <a:ln w="0"/>
                  <a:solidFill>
                    <a:srgbClr val="98A98D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tekhnologic</a:t>
              </a:r>
              <a:endParaRPr lang="ja-JP" altLang="en-US" sz="1139" i="1" dirty="0">
                <a:ln w="0"/>
                <a:solidFill>
                  <a:srgbClr val="98A98D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17" name="Light"/>
          <p:cNvSpPr/>
          <p:nvPr/>
        </p:nvSpPr>
        <p:spPr>
          <a:xfrm>
            <a:off x="361887" y="34172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nswer Bauble">
            <a:hlinkClick r:id="rId4" action="ppaction://hlinksldjump"/>
          </p:cNvPr>
          <p:cNvSpPr/>
          <p:nvPr/>
        </p:nvSpPr>
        <p:spPr>
          <a:xfrm>
            <a:off x="1495133" y="2214892"/>
            <a:ext cx="4320000" cy="4320000"/>
          </a:xfrm>
          <a:prstGeom prst="ellipse">
            <a:avLst/>
          </a:prstGeom>
          <a:solidFill>
            <a:srgbClr val="FF0000"/>
          </a:solidFill>
          <a:ln w="76200">
            <a:noFill/>
          </a:ln>
          <a:scene3d>
            <a:camera prst="orthographicFront"/>
            <a:lightRig rig="threePt" dir="t"/>
          </a:scene3d>
          <a:sp3d>
            <a:bevelT w="3175000" h="317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LB" sz="5500" b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الرّعاة</a:t>
            </a:r>
            <a:endParaRPr lang="en-US" sz="5500" b="1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Light"/>
          <p:cNvSpPr/>
          <p:nvPr/>
        </p:nvSpPr>
        <p:spPr>
          <a:xfrm>
            <a:off x="271887" y="1834609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Light"/>
          <p:cNvSpPr/>
          <p:nvPr/>
        </p:nvSpPr>
        <p:spPr>
          <a:xfrm>
            <a:off x="1811144" y="105707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Light"/>
          <p:cNvSpPr/>
          <p:nvPr/>
        </p:nvSpPr>
        <p:spPr>
          <a:xfrm>
            <a:off x="539478" y="4716241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Light"/>
          <p:cNvSpPr/>
          <p:nvPr/>
        </p:nvSpPr>
        <p:spPr>
          <a:xfrm>
            <a:off x="5952277" y="3605873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Light"/>
          <p:cNvSpPr/>
          <p:nvPr/>
        </p:nvSpPr>
        <p:spPr>
          <a:xfrm>
            <a:off x="3685721" y="251727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Light"/>
          <p:cNvSpPr/>
          <p:nvPr/>
        </p:nvSpPr>
        <p:spPr>
          <a:xfrm>
            <a:off x="7917287" y="621054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Light"/>
          <p:cNvSpPr/>
          <p:nvPr/>
        </p:nvSpPr>
        <p:spPr>
          <a:xfrm>
            <a:off x="361887" y="6299123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Light"/>
          <p:cNvSpPr/>
          <p:nvPr/>
        </p:nvSpPr>
        <p:spPr>
          <a:xfrm>
            <a:off x="10204077" y="96707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Light"/>
          <p:cNvSpPr/>
          <p:nvPr/>
        </p:nvSpPr>
        <p:spPr>
          <a:xfrm>
            <a:off x="5654314" y="56954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Light"/>
          <p:cNvSpPr/>
          <p:nvPr/>
        </p:nvSpPr>
        <p:spPr>
          <a:xfrm>
            <a:off x="3299800" y="148038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Light"/>
          <p:cNvSpPr/>
          <p:nvPr/>
        </p:nvSpPr>
        <p:spPr>
          <a:xfrm>
            <a:off x="2179937" y="6490260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Light"/>
          <p:cNvSpPr/>
          <p:nvPr/>
        </p:nvSpPr>
        <p:spPr>
          <a:xfrm>
            <a:off x="6257823" y="5340077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Light"/>
          <p:cNvSpPr/>
          <p:nvPr/>
        </p:nvSpPr>
        <p:spPr>
          <a:xfrm>
            <a:off x="5254029" y="619803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Light"/>
          <p:cNvSpPr/>
          <p:nvPr/>
        </p:nvSpPr>
        <p:spPr>
          <a:xfrm>
            <a:off x="11313642" y="1213028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Light"/>
          <p:cNvSpPr/>
          <p:nvPr/>
        </p:nvSpPr>
        <p:spPr>
          <a:xfrm>
            <a:off x="11391551" y="2417600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Light"/>
          <p:cNvSpPr/>
          <p:nvPr/>
        </p:nvSpPr>
        <p:spPr>
          <a:xfrm>
            <a:off x="537058" y="3074252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Light"/>
          <p:cNvSpPr/>
          <p:nvPr/>
        </p:nvSpPr>
        <p:spPr>
          <a:xfrm>
            <a:off x="10294077" y="6360473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Light"/>
          <p:cNvSpPr/>
          <p:nvPr/>
        </p:nvSpPr>
        <p:spPr>
          <a:xfrm>
            <a:off x="5254029" y="1744609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Light"/>
          <p:cNvSpPr/>
          <p:nvPr/>
        </p:nvSpPr>
        <p:spPr>
          <a:xfrm>
            <a:off x="7258138" y="6534892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Light"/>
          <p:cNvSpPr/>
          <p:nvPr/>
        </p:nvSpPr>
        <p:spPr>
          <a:xfrm>
            <a:off x="8971068" y="5704572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Light"/>
          <p:cNvSpPr/>
          <p:nvPr/>
        </p:nvSpPr>
        <p:spPr>
          <a:xfrm>
            <a:off x="11673702" y="5785745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Light"/>
          <p:cNvSpPr/>
          <p:nvPr/>
        </p:nvSpPr>
        <p:spPr>
          <a:xfrm>
            <a:off x="10986274" y="4511746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Menu Tab"/>
          <p:cNvSpPr/>
          <p:nvPr/>
        </p:nvSpPr>
        <p:spPr>
          <a:xfrm>
            <a:off x="11451591" y="0"/>
            <a:ext cx="740409" cy="34172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92" dirty="0">
                <a:ln w="0"/>
                <a:solidFill>
                  <a:srgbClr val="70AD47">
                    <a:lumMod val="75000"/>
                  </a:srgb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MENU</a:t>
            </a:r>
          </a:p>
        </p:txBody>
      </p:sp>
      <p:grpSp>
        <p:nvGrpSpPr>
          <p:cNvPr id="51" name="Navigation Menu"/>
          <p:cNvGrpSpPr/>
          <p:nvPr/>
        </p:nvGrpSpPr>
        <p:grpSpPr>
          <a:xfrm>
            <a:off x="8846153" y="0"/>
            <a:ext cx="3345847" cy="683455"/>
            <a:chOff x="27957529" y="0"/>
            <a:chExt cx="10574271" cy="2160001"/>
          </a:xfrm>
          <a:solidFill>
            <a:schemeClr val="accent6">
              <a:lumMod val="50000"/>
            </a:schemeClr>
          </a:solidFill>
        </p:grpSpPr>
        <p:sp>
          <p:nvSpPr>
            <p:cNvPr id="52" name="Slidebar"/>
            <p:cNvSpPr/>
            <p:nvPr/>
          </p:nvSpPr>
          <p:spPr>
            <a:xfrm>
              <a:off x="27957529" y="0"/>
              <a:ext cx="10574271" cy="2160001"/>
            </a:xfrm>
            <a:custGeom>
              <a:avLst/>
              <a:gdLst>
                <a:gd name="connsiteX0" fmla="*/ 1339902 w 9095098"/>
                <a:gd name="connsiteY0" fmla="*/ 0 h 2160001"/>
                <a:gd name="connsiteX1" fmla="*/ 1895098 w 9095098"/>
                <a:gd name="connsiteY1" fmla="*/ 0 h 2160001"/>
                <a:gd name="connsiteX2" fmla="*/ 2319462 w 9095098"/>
                <a:gd name="connsiteY2" fmla="*/ 0 h 2160001"/>
                <a:gd name="connsiteX3" fmla="*/ 9095098 w 9095098"/>
                <a:gd name="connsiteY3" fmla="*/ 0 h 2160001"/>
                <a:gd name="connsiteX4" fmla="*/ 9095098 w 9095098"/>
                <a:gd name="connsiteY4" fmla="*/ 2160000 h 2160001"/>
                <a:gd name="connsiteX5" fmla="*/ 2319462 w 9095098"/>
                <a:gd name="connsiteY5" fmla="*/ 2160000 h 2160001"/>
                <a:gd name="connsiteX6" fmla="*/ 1895098 w 9095098"/>
                <a:gd name="connsiteY6" fmla="*/ 2160000 h 2160001"/>
                <a:gd name="connsiteX7" fmla="*/ 1413780 w 9095098"/>
                <a:gd name="connsiteY7" fmla="*/ 2160000 h 2160001"/>
                <a:gd name="connsiteX8" fmla="*/ 1413770 w 9095098"/>
                <a:gd name="connsiteY8" fmla="*/ 2160001 h 2160001"/>
                <a:gd name="connsiteX9" fmla="*/ 537494 w 9095098"/>
                <a:gd name="connsiteY9" fmla="*/ 2160001 h 2160001"/>
                <a:gd name="connsiteX10" fmla="*/ 0 w 9095098"/>
                <a:gd name="connsiteY10" fmla="*/ 1622506 h 2160001"/>
                <a:gd name="connsiteX11" fmla="*/ 0 w 9095098"/>
                <a:gd name="connsiteY11" fmla="*/ 537496 h 2160001"/>
                <a:gd name="connsiteX12" fmla="*/ 537494 w 9095098"/>
                <a:gd name="connsiteY12" fmla="*/ 1 h 2160001"/>
                <a:gd name="connsiteX13" fmla="*/ 1339870 w 9095098"/>
                <a:gd name="connsiteY13" fmla="*/ 1 h 2160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095098" h="2160001">
                  <a:moveTo>
                    <a:pt x="1339902" y="0"/>
                  </a:moveTo>
                  <a:lnTo>
                    <a:pt x="1895098" y="0"/>
                  </a:lnTo>
                  <a:lnTo>
                    <a:pt x="2319462" y="0"/>
                  </a:lnTo>
                  <a:lnTo>
                    <a:pt x="9095098" y="0"/>
                  </a:lnTo>
                  <a:lnTo>
                    <a:pt x="9095098" y="2160000"/>
                  </a:lnTo>
                  <a:lnTo>
                    <a:pt x="2319462" y="2160000"/>
                  </a:lnTo>
                  <a:lnTo>
                    <a:pt x="1895098" y="2160000"/>
                  </a:lnTo>
                  <a:lnTo>
                    <a:pt x="1413780" y="2160000"/>
                  </a:lnTo>
                  <a:lnTo>
                    <a:pt x="1413770" y="2160001"/>
                  </a:lnTo>
                  <a:lnTo>
                    <a:pt x="537494" y="2160001"/>
                  </a:lnTo>
                  <a:cubicBezTo>
                    <a:pt x="240646" y="2160001"/>
                    <a:pt x="0" y="1919356"/>
                    <a:pt x="0" y="1622506"/>
                  </a:cubicBezTo>
                  <a:lnTo>
                    <a:pt x="0" y="537496"/>
                  </a:lnTo>
                  <a:cubicBezTo>
                    <a:pt x="0" y="240646"/>
                    <a:pt x="240646" y="1"/>
                    <a:pt x="537494" y="1"/>
                  </a:cubicBezTo>
                  <a:lnTo>
                    <a:pt x="1339870" y="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3" name="Last Slide">
              <a:hlinkClick r:id="" action="ppaction://hlinkshowjump?jump=lastslide" highlightClick="1"/>
            </p:cNvPr>
            <p:cNvSpPr/>
            <p:nvPr/>
          </p:nvSpPr>
          <p:spPr>
            <a:xfrm>
              <a:off x="36689162" y="360000"/>
              <a:ext cx="1440000" cy="1440000"/>
            </a:xfrm>
            <a:prstGeom prst="actionButtonEnd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4" name="Next Slide">
              <a:hlinkClick r:id="" action="ppaction://hlinkshowjump?jump=nextslide" highlightClick="1"/>
            </p:cNvPr>
            <p:cNvSpPr/>
            <p:nvPr/>
          </p:nvSpPr>
          <p:spPr>
            <a:xfrm>
              <a:off x="35005641" y="360000"/>
              <a:ext cx="1440000" cy="1440000"/>
            </a:xfrm>
            <a:prstGeom prst="actionButtonForwardNex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5" name="Last Slide Viewed">
              <a:hlinkClick r:id="" action="ppaction://hlinkshowjump?jump=lastslideviewed" highlightClick="1"/>
            </p:cNvPr>
            <p:cNvSpPr/>
            <p:nvPr/>
          </p:nvSpPr>
          <p:spPr>
            <a:xfrm rot="16200000">
              <a:off x="33324315" y="360000"/>
              <a:ext cx="1440000" cy="1440000"/>
            </a:xfrm>
            <a:prstGeom prst="actionButtonReturn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6" name="Previous Slide">
              <a:hlinkClick r:id="" action="ppaction://hlinkshowjump?jump=previousslide" highlightClick="1"/>
            </p:cNvPr>
            <p:cNvSpPr/>
            <p:nvPr/>
          </p:nvSpPr>
          <p:spPr>
            <a:xfrm>
              <a:off x="31642989" y="360000"/>
              <a:ext cx="1440000" cy="1440000"/>
            </a:xfrm>
            <a:prstGeom prst="actionButtonBackPrevious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7" name="First Slide">
              <a:hlinkClick r:id="" action="ppaction://hlinkshowjump?jump=firstslide" highlightClick="1"/>
            </p:cNvPr>
            <p:cNvSpPr/>
            <p:nvPr/>
          </p:nvSpPr>
          <p:spPr>
            <a:xfrm>
              <a:off x="29969678" y="360000"/>
              <a:ext cx="1440000" cy="1440000"/>
            </a:xfrm>
            <a:prstGeom prst="actionButtonBeginning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</p:grpSp>
      <p:sp>
        <p:nvSpPr>
          <p:cNvPr id="58" name="Close">
            <a:hlinkClick r:id="" action="ppaction://noaction" highlightClick="1"/>
          </p:cNvPr>
          <p:cNvSpPr/>
          <p:nvPr/>
        </p:nvSpPr>
        <p:spPr>
          <a:xfrm>
            <a:off x="8971068" y="114911"/>
            <a:ext cx="455636" cy="455636"/>
          </a:xfrm>
          <a:prstGeom prst="rect">
            <a:avLst/>
          </a:prstGeom>
          <a:solidFill>
            <a:srgbClr val="5482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3037" dirty="0">
                <a:ln w="0"/>
                <a:solidFill>
                  <a:srgbClr val="324E2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sym typeface="Wingdings 2" panose="05020102010507070707" pitchFamily="18" charset="2"/>
              </a:rPr>
              <a:t></a:t>
            </a:r>
            <a:endParaRPr lang="en-GB" sz="1266" dirty="0">
              <a:solidFill>
                <a:srgbClr val="324E2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9277054" y="1034013"/>
            <a:ext cx="69762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LB" sz="72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7</a:t>
            </a:r>
            <a:endParaRPr lang="en-US" sz="7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67472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  <p:bldP spid="58" grpId="0" animBg="1"/>
      <p:bldP spid="58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 Bauble"/>
          <p:cNvSpPr/>
          <p:nvPr/>
        </p:nvSpPr>
        <p:spPr>
          <a:xfrm>
            <a:off x="7354302" y="1180856"/>
            <a:ext cx="4320000" cy="4320000"/>
          </a:xfrm>
          <a:prstGeom prst="ellipse">
            <a:avLst/>
          </a:prstGeom>
          <a:solidFill>
            <a:srgbClr val="FF0000"/>
          </a:solidFill>
          <a:ln w="76200">
            <a:noFill/>
          </a:ln>
          <a:scene3d>
            <a:camera prst="orthographicFront"/>
            <a:lightRig rig="threePt" dir="t"/>
          </a:scene3d>
          <a:sp3d>
            <a:bevelT w="3175000" h="317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LB" sz="3200" b="1" dirty="0">
              <a:solidFill>
                <a:prstClr val="black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ctr" rtl="1"/>
            <a:r>
              <a:rPr lang="ar-LB" sz="32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" جاؤوا مُسرِعِين"</a:t>
            </a:r>
            <a:endParaRPr lang="ar-LB" sz="3200" b="1" dirty="0">
              <a:solidFill>
                <a:srgbClr val="FFFF00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ctr" rtl="1"/>
            <a:r>
              <a:rPr lang="ar-LB" sz="3800" b="1" dirty="0">
                <a:solidFill>
                  <a:schemeClr val="bg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هل قامَ الرُّعاة بهذا الفعل </a:t>
            </a:r>
          </a:p>
          <a:p>
            <a:pPr algn="ctr" rtl="1"/>
            <a:r>
              <a:rPr lang="ar-LB" sz="3200" b="1" dirty="0">
                <a:solidFill>
                  <a:prstClr val="black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LB" sz="3200" b="1" dirty="0">
                <a:solidFill>
                  <a:srgbClr val="FFFF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قبلَ</a:t>
            </a:r>
            <a:r>
              <a:rPr lang="ar-LB" sz="3200" b="1" dirty="0">
                <a:solidFill>
                  <a:schemeClr val="bg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بشارةِ الملاك</a:t>
            </a:r>
          </a:p>
          <a:p>
            <a:pPr algn="ctr" rtl="1"/>
            <a:r>
              <a:rPr lang="ar-LB" sz="3200" b="1" dirty="0">
                <a:solidFill>
                  <a:schemeClr val="bg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أو</a:t>
            </a:r>
            <a:r>
              <a:rPr lang="ar-LB" sz="3200" b="1" dirty="0">
                <a:solidFill>
                  <a:srgbClr val="FFFF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بعدَها</a:t>
            </a:r>
            <a:r>
              <a:rPr lang="ar-LB" sz="3200" b="1" dirty="0">
                <a:solidFill>
                  <a:schemeClr val="bg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؟</a:t>
            </a:r>
          </a:p>
        </p:txBody>
      </p:sp>
      <p:grpSp>
        <p:nvGrpSpPr>
          <p:cNvPr id="13" name="TL Logo"/>
          <p:cNvGrpSpPr/>
          <p:nvPr/>
        </p:nvGrpSpPr>
        <p:grpSpPr>
          <a:xfrm>
            <a:off x="11199733" y="6627927"/>
            <a:ext cx="994352" cy="230073"/>
            <a:chOff x="28480748" y="4585352"/>
            <a:chExt cx="3142566" cy="727128"/>
          </a:xfrm>
        </p:grpSpPr>
        <p:pic>
          <p:nvPicPr>
            <p:cNvPr id="14" name="Image"/>
            <p:cNvPicPr>
              <a:picLocks noChangeAspect="1"/>
            </p:cNvPicPr>
            <p:nvPr/>
          </p:nvPicPr>
          <p:blipFill>
            <a:blip r:embed="rId2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Cutout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80748" y="4585352"/>
              <a:ext cx="720000" cy="727128"/>
            </a:xfrm>
            <a:prstGeom prst="rect">
              <a:avLst/>
            </a:prstGeom>
          </p:spPr>
        </p:pic>
        <p:sp>
          <p:nvSpPr>
            <p:cNvPr id="15" name="Text"/>
            <p:cNvSpPr/>
            <p:nvPr/>
          </p:nvSpPr>
          <p:spPr>
            <a:xfrm>
              <a:off x="29255132" y="4634455"/>
              <a:ext cx="2368182" cy="646367"/>
            </a:xfrm>
            <a:prstGeom prst="rect">
              <a:avLst/>
            </a:prstGeom>
            <a:noFill/>
          </p:spPr>
          <p:txBody>
            <a:bodyPr wrap="none" lIns="28933" tIns="14466" rIns="28933" bIns="14466">
              <a:spAutoFit/>
            </a:bodyPr>
            <a:lstStyle/>
            <a:p>
              <a:pPr algn="ctr"/>
              <a:r>
                <a:rPr lang="en-GB" altLang="ja-JP" sz="1139" i="1" dirty="0" err="1">
                  <a:ln w="0"/>
                  <a:solidFill>
                    <a:srgbClr val="98A98D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tekhnologic</a:t>
              </a:r>
              <a:endParaRPr lang="ja-JP" altLang="en-US" sz="1139" i="1" dirty="0">
                <a:ln w="0"/>
                <a:solidFill>
                  <a:srgbClr val="98A98D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17" name="Light"/>
          <p:cNvSpPr/>
          <p:nvPr/>
        </p:nvSpPr>
        <p:spPr>
          <a:xfrm>
            <a:off x="361887" y="34172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nswer Bauble">
            <a:hlinkClick r:id="rId4" action="ppaction://hlinksldjump"/>
          </p:cNvPr>
          <p:cNvSpPr/>
          <p:nvPr/>
        </p:nvSpPr>
        <p:spPr>
          <a:xfrm>
            <a:off x="1667344" y="2098113"/>
            <a:ext cx="4320000" cy="4320000"/>
          </a:xfrm>
          <a:prstGeom prst="ellipse">
            <a:avLst/>
          </a:prstGeom>
          <a:solidFill>
            <a:srgbClr val="FFFF00"/>
          </a:solidFill>
          <a:ln w="76200">
            <a:noFill/>
          </a:ln>
          <a:scene3d>
            <a:camera prst="orthographicFront"/>
            <a:lightRig rig="threePt" dir="t"/>
          </a:scene3d>
          <a:sp3d>
            <a:bevelT w="3175000" h="317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LB" sz="40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بَعدَ بِشارَةِ الملاك</a:t>
            </a:r>
            <a:endParaRPr lang="en-US" sz="40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Light"/>
          <p:cNvSpPr/>
          <p:nvPr/>
        </p:nvSpPr>
        <p:spPr>
          <a:xfrm>
            <a:off x="271887" y="1834609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Light"/>
          <p:cNvSpPr/>
          <p:nvPr/>
        </p:nvSpPr>
        <p:spPr>
          <a:xfrm>
            <a:off x="1487053" y="102206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Light"/>
          <p:cNvSpPr/>
          <p:nvPr/>
        </p:nvSpPr>
        <p:spPr>
          <a:xfrm>
            <a:off x="539478" y="4716241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Light"/>
          <p:cNvSpPr/>
          <p:nvPr/>
        </p:nvSpPr>
        <p:spPr>
          <a:xfrm>
            <a:off x="2055054" y="4959404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Light"/>
          <p:cNvSpPr/>
          <p:nvPr/>
        </p:nvSpPr>
        <p:spPr>
          <a:xfrm>
            <a:off x="3083837" y="275743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Light"/>
          <p:cNvSpPr/>
          <p:nvPr/>
        </p:nvSpPr>
        <p:spPr>
          <a:xfrm>
            <a:off x="7917287" y="621054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Light"/>
          <p:cNvSpPr/>
          <p:nvPr/>
        </p:nvSpPr>
        <p:spPr>
          <a:xfrm>
            <a:off x="361887" y="6299123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Light"/>
          <p:cNvSpPr/>
          <p:nvPr/>
        </p:nvSpPr>
        <p:spPr>
          <a:xfrm>
            <a:off x="7167987" y="1992964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Light"/>
          <p:cNvSpPr/>
          <p:nvPr/>
        </p:nvSpPr>
        <p:spPr>
          <a:xfrm>
            <a:off x="5654314" y="56954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Light"/>
          <p:cNvSpPr/>
          <p:nvPr/>
        </p:nvSpPr>
        <p:spPr>
          <a:xfrm>
            <a:off x="5708949" y="449820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Light"/>
          <p:cNvSpPr/>
          <p:nvPr/>
        </p:nvSpPr>
        <p:spPr>
          <a:xfrm>
            <a:off x="4778202" y="5454182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Light"/>
          <p:cNvSpPr/>
          <p:nvPr/>
        </p:nvSpPr>
        <p:spPr>
          <a:xfrm>
            <a:off x="2841437" y="6084910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Light"/>
          <p:cNvSpPr/>
          <p:nvPr/>
        </p:nvSpPr>
        <p:spPr>
          <a:xfrm>
            <a:off x="6780637" y="6274892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Light"/>
          <p:cNvSpPr/>
          <p:nvPr/>
        </p:nvSpPr>
        <p:spPr>
          <a:xfrm>
            <a:off x="11313642" y="1213028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Light"/>
          <p:cNvSpPr/>
          <p:nvPr/>
        </p:nvSpPr>
        <p:spPr>
          <a:xfrm>
            <a:off x="9620643" y="139038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Light"/>
          <p:cNvSpPr/>
          <p:nvPr/>
        </p:nvSpPr>
        <p:spPr>
          <a:xfrm>
            <a:off x="1008611" y="346145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Light"/>
          <p:cNvSpPr/>
          <p:nvPr/>
        </p:nvSpPr>
        <p:spPr>
          <a:xfrm>
            <a:off x="11713357" y="613191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Light"/>
          <p:cNvSpPr/>
          <p:nvPr/>
        </p:nvSpPr>
        <p:spPr>
          <a:xfrm>
            <a:off x="6199256" y="3074252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Light"/>
          <p:cNvSpPr/>
          <p:nvPr/>
        </p:nvSpPr>
        <p:spPr>
          <a:xfrm>
            <a:off x="4138394" y="6469104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Light"/>
          <p:cNvSpPr/>
          <p:nvPr/>
        </p:nvSpPr>
        <p:spPr>
          <a:xfrm>
            <a:off x="10012284" y="6447927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Light"/>
          <p:cNvSpPr/>
          <p:nvPr/>
        </p:nvSpPr>
        <p:spPr>
          <a:xfrm>
            <a:off x="11539403" y="4779404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Light"/>
          <p:cNvSpPr/>
          <p:nvPr/>
        </p:nvSpPr>
        <p:spPr>
          <a:xfrm>
            <a:off x="11337551" y="2779176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Menu Tab"/>
          <p:cNvSpPr/>
          <p:nvPr/>
        </p:nvSpPr>
        <p:spPr>
          <a:xfrm>
            <a:off x="11451591" y="0"/>
            <a:ext cx="740409" cy="34172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92" dirty="0">
                <a:ln w="0"/>
                <a:solidFill>
                  <a:srgbClr val="70AD47">
                    <a:lumMod val="75000"/>
                  </a:srgb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MENU</a:t>
            </a:r>
          </a:p>
        </p:txBody>
      </p:sp>
      <p:grpSp>
        <p:nvGrpSpPr>
          <p:cNvPr id="51" name="Navigation Menu"/>
          <p:cNvGrpSpPr/>
          <p:nvPr/>
        </p:nvGrpSpPr>
        <p:grpSpPr>
          <a:xfrm>
            <a:off x="8846153" y="0"/>
            <a:ext cx="3345847" cy="683455"/>
            <a:chOff x="27957529" y="0"/>
            <a:chExt cx="10574271" cy="2160001"/>
          </a:xfrm>
          <a:solidFill>
            <a:schemeClr val="accent6">
              <a:lumMod val="50000"/>
            </a:schemeClr>
          </a:solidFill>
        </p:grpSpPr>
        <p:sp>
          <p:nvSpPr>
            <p:cNvPr id="52" name="Slidebar"/>
            <p:cNvSpPr/>
            <p:nvPr/>
          </p:nvSpPr>
          <p:spPr>
            <a:xfrm>
              <a:off x="27957529" y="0"/>
              <a:ext cx="10574271" cy="2160001"/>
            </a:xfrm>
            <a:custGeom>
              <a:avLst/>
              <a:gdLst>
                <a:gd name="connsiteX0" fmla="*/ 1339902 w 9095098"/>
                <a:gd name="connsiteY0" fmla="*/ 0 h 2160001"/>
                <a:gd name="connsiteX1" fmla="*/ 1895098 w 9095098"/>
                <a:gd name="connsiteY1" fmla="*/ 0 h 2160001"/>
                <a:gd name="connsiteX2" fmla="*/ 2319462 w 9095098"/>
                <a:gd name="connsiteY2" fmla="*/ 0 h 2160001"/>
                <a:gd name="connsiteX3" fmla="*/ 9095098 w 9095098"/>
                <a:gd name="connsiteY3" fmla="*/ 0 h 2160001"/>
                <a:gd name="connsiteX4" fmla="*/ 9095098 w 9095098"/>
                <a:gd name="connsiteY4" fmla="*/ 2160000 h 2160001"/>
                <a:gd name="connsiteX5" fmla="*/ 2319462 w 9095098"/>
                <a:gd name="connsiteY5" fmla="*/ 2160000 h 2160001"/>
                <a:gd name="connsiteX6" fmla="*/ 1895098 w 9095098"/>
                <a:gd name="connsiteY6" fmla="*/ 2160000 h 2160001"/>
                <a:gd name="connsiteX7" fmla="*/ 1413780 w 9095098"/>
                <a:gd name="connsiteY7" fmla="*/ 2160000 h 2160001"/>
                <a:gd name="connsiteX8" fmla="*/ 1413770 w 9095098"/>
                <a:gd name="connsiteY8" fmla="*/ 2160001 h 2160001"/>
                <a:gd name="connsiteX9" fmla="*/ 537494 w 9095098"/>
                <a:gd name="connsiteY9" fmla="*/ 2160001 h 2160001"/>
                <a:gd name="connsiteX10" fmla="*/ 0 w 9095098"/>
                <a:gd name="connsiteY10" fmla="*/ 1622506 h 2160001"/>
                <a:gd name="connsiteX11" fmla="*/ 0 w 9095098"/>
                <a:gd name="connsiteY11" fmla="*/ 537496 h 2160001"/>
                <a:gd name="connsiteX12" fmla="*/ 537494 w 9095098"/>
                <a:gd name="connsiteY12" fmla="*/ 1 h 2160001"/>
                <a:gd name="connsiteX13" fmla="*/ 1339870 w 9095098"/>
                <a:gd name="connsiteY13" fmla="*/ 1 h 2160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095098" h="2160001">
                  <a:moveTo>
                    <a:pt x="1339902" y="0"/>
                  </a:moveTo>
                  <a:lnTo>
                    <a:pt x="1895098" y="0"/>
                  </a:lnTo>
                  <a:lnTo>
                    <a:pt x="2319462" y="0"/>
                  </a:lnTo>
                  <a:lnTo>
                    <a:pt x="9095098" y="0"/>
                  </a:lnTo>
                  <a:lnTo>
                    <a:pt x="9095098" y="2160000"/>
                  </a:lnTo>
                  <a:lnTo>
                    <a:pt x="2319462" y="2160000"/>
                  </a:lnTo>
                  <a:lnTo>
                    <a:pt x="1895098" y="2160000"/>
                  </a:lnTo>
                  <a:lnTo>
                    <a:pt x="1413780" y="2160000"/>
                  </a:lnTo>
                  <a:lnTo>
                    <a:pt x="1413770" y="2160001"/>
                  </a:lnTo>
                  <a:lnTo>
                    <a:pt x="537494" y="2160001"/>
                  </a:lnTo>
                  <a:cubicBezTo>
                    <a:pt x="240646" y="2160001"/>
                    <a:pt x="0" y="1919356"/>
                    <a:pt x="0" y="1622506"/>
                  </a:cubicBezTo>
                  <a:lnTo>
                    <a:pt x="0" y="537496"/>
                  </a:lnTo>
                  <a:cubicBezTo>
                    <a:pt x="0" y="240646"/>
                    <a:pt x="240646" y="1"/>
                    <a:pt x="537494" y="1"/>
                  </a:cubicBezTo>
                  <a:lnTo>
                    <a:pt x="1339870" y="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3" name="Last Slide">
              <a:hlinkClick r:id="" action="ppaction://hlinkshowjump?jump=lastslide" highlightClick="1"/>
            </p:cNvPr>
            <p:cNvSpPr/>
            <p:nvPr/>
          </p:nvSpPr>
          <p:spPr>
            <a:xfrm>
              <a:off x="36689162" y="360000"/>
              <a:ext cx="1440000" cy="1440000"/>
            </a:xfrm>
            <a:prstGeom prst="actionButtonEnd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4" name="Next Slide">
              <a:hlinkClick r:id="" action="ppaction://hlinkshowjump?jump=nextslide" highlightClick="1"/>
            </p:cNvPr>
            <p:cNvSpPr/>
            <p:nvPr/>
          </p:nvSpPr>
          <p:spPr>
            <a:xfrm>
              <a:off x="35005641" y="360000"/>
              <a:ext cx="1440000" cy="1440000"/>
            </a:xfrm>
            <a:prstGeom prst="actionButtonForwardNex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5" name="Last Slide Viewed">
              <a:hlinkClick r:id="" action="ppaction://hlinkshowjump?jump=lastslideviewed" highlightClick="1"/>
            </p:cNvPr>
            <p:cNvSpPr/>
            <p:nvPr/>
          </p:nvSpPr>
          <p:spPr>
            <a:xfrm rot="16200000">
              <a:off x="33324315" y="360000"/>
              <a:ext cx="1440000" cy="1440000"/>
            </a:xfrm>
            <a:prstGeom prst="actionButtonReturn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6" name="Previous Slide">
              <a:hlinkClick r:id="" action="ppaction://hlinkshowjump?jump=previousslide" highlightClick="1"/>
            </p:cNvPr>
            <p:cNvSpPr/>
            <p:nvPr/>
          </p:nvSpPr>
          <p:spPr>
            <a:xfrm>
              <a:off x="31642989" y="360000"/>
              <a:ext cx="1440000" cy="1440000"/>
            </a:xfrm>
            <a:prstGeom prst="actionButtonBackPrevious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7" name="First Slide">
              <a:hlinkClick r:id="" action="ppaction://hlinkshowjump?jump=firstslide" highlightClick="1"/>
            </p:cNvPr>
            <p:cNvSpPr/>
            <p:nvPr/>
          </p:nvSpPr>
          <p:spPr>
            <a:xfrm>
              <a:off x="29969678" y="360000"/>
              <a:ext cx="1440000" cy="1440000"/>
            </a:xfrm>
            <a:prstGeom prst="actionButtonBeginning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</p:grpSp>
      <p:sp>
        <p:nvSpPr>
          <p:cNvPr id="58" name="Close">
            <a:hlinkClick r:id="" action="ppaction://noaction" highlightClick="1"/>
          </p:cNvPr>
          <p:cNvSpPr/>
          <p:nvPr/>
        </p:nvSpPr>
        <p:spPr>
          <a:xfrm>
            <a:off x="8971068" y="114911"/>
            <a:ext cx="455636" cy="455636"/>
          </a:xfrm>
          <a:prstGeom prst="rect">
            <a:avLst/>
          </a:prstGeom>
          <a:solidFill>
            <a:srgbClr val="5482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3037" dirty="0">
                <a:ln w="0"/>
                <a:solidFill>
                  <a:srgbClr val="324E2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sym typeface="Wingdings 2" panose="05020102010507070707" pitchFamily="18" charset="2"/>
              </a:rPr>
              <a:t></a:t>
            </a:r>
            <a:endParaRPr lang="en-GB" sz="1266" dirty="0">
              <a:solidFill>
                <a:srgbClr val="324E2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9198886" y="1063257"/>
            <a:ext cx="69762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LB" sz="72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/>
              </a:rPr>
              <a:t>8</a:t>
            </a:r>
            <a:endParaRPr lang="en-US" sz="7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57183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  <p:bldP spid="58" grpId="0" animBg="1"/>
      <p:bldP spid="58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 Bauble"/>
          <p:cNvSpPr/>
          <p:nvPr/>
        </p:nvSpPr>
        <p:spPr>
          <a:xfrm>
            <a:off x="7071551" y="1110077"/>
            <a:ext cx="4320000" cy="4320000"/>
          </a:xfrm>
          <a:prstGeom prst="ellipse">
            <a:avLst/>
          </a:prstGeom>
          <a:solidFill>
            <a:srgbClr val="FFFF00"/>
          </a:solidFill>
          <a:ln w="76200">
            <a:noFill/>
          </a:ln>
          <a:scene3d>
            <a:camera prst="orthographicFront"/>
            <a:lightRig rig="threePt" dir="t"/>
          </a:scene3d>
          <a:sp3d>
            <a:bevelT w="3175000" h="317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LB" sz="3200" b="1" dirty="0">
              <a:solidFill>
                <a:prstClr val="black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ctr" rtl="1"/>
            <a:r>
              <a:rPr lang="ar-LB" sz="32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هل قامَ الرُّعاة بهذا الفعل </a:t>
            </a:r>
            <a:r>
              <a:rPr lang="ar-LB" sz="3200" b="1" dirty="0">
                <a:solidFill>
                  <a:prstClr val="black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:</a:t>
            </a:r>
          </a:p>
          <a:p>
            <a:pPr algn="ctr" rtl="1"/>
            <a:r>
              <a:rPr lang="ar-LB" sz="3200" b="1" dirty="0">
                <a:solidFill>
                  <a:prstClr val="black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LB" sz="3200" b="1" dirty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قبلَ بشارةِ الملاك</a:t>
            </a:r>
          </a:p>
          <a:p>
            <a:pPr algn="ctr" rtl="1"/>
            <a:r>
              <a:rPr lang="ar-LB" sz="3200" b="1" dirty="0">
                <a:solidFill>
                  <a:srgbClr val="C0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أو بعدَها؟</a:t>
            </a:r>
          </a:p>
          <a:p>
            <a:pPr algn="ctr" rtl="1"/>
            <a:r>
              <a:rPr lang="ar-LB" sz="32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"تناوبوا السهر على قطعانهم"</a:t>
            </a:r>
          </a:p>
          <a:p>
            <a:pPr algn="ctr" rtl="1"/>
            <a:endParaRPr lang="en-US" sz="3200" b="1" dirty="0">
              <a:solidFill>
                <a:srgbClr val="C00000"/>
              </a:solidFill>
            </a:endParaRPr>
          </a:p>
        </p:txBody>
      </p:sp>
      <p:grpSp>
        <p:nvGrpSpPr>
          <p:cNvPr id="13" name="TL Logo"/>
          <p:cNvGrpSpPr/>
          <p:nvPr/>
        </p:nvGrpSpPr>
        <p:grpSpPr>
          <a:xfrm>
            <a:off x="11199733" y="6627927"/>
            <a:ext cx="994352" cy="230073"/>
            <a:chOff x="28480748" y="4585352"/>
            <a:chExt cx="3142566" cy="727128"/>
          </a:xfrm>
        </p:grpSpPr>
        <p:pic>
          <p:nvPicPr>
            <p:cNvPr id="14" name="Image"/>
            <p:cNvPicPr>
              <a:picLocks noChangeAspect="1"/>
            </p:cNvPicPr>
            <p:nvPr/>
          </p:nvPicPr>
          <p:blipFill>
            <a:blip r:embed="rId2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Cutout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80748" y="4585352"/>
              <a:ext cx="720000" cy="727128"/>
            </a:xfrm>
            <a:prstGeom prst="rect">
              <a:avLst/>
            </a:prstGeom>
          </p:spPr>
        </p:pic>
        <p:sp>
          <p:nvSpPr>
            <p:cNvPr id="15" name="Text"/>
            <p:cNvSpPr/>
            <p:nvPr/>
          </p:nvSpPr>
          <p:spPr>
            <a:xfrm>
              <a:off x="29255132" y="4634455"/>
              <a:ext cx="2368182" cy="646367"/>
            </a:xfrm>
            <a:prstGeom prst="rect">
              <a:avLst/>
            </a:prstGeom>
            <a:noFill/>
          </p:spPr>
          <p:txBody>
            <a:bodyPr wrap="none" lIns="28933" tIns="14466" rIns="28933" bIns="14466">
              <a:spAutoFit/>
            </a:bodyPr>
            <a:lstStyle/>
            <a:p>
              <a:pPr algn="ctr"/>
              <a:r>
                <a:rPr lang="en-GB" altLang="ja-JP" sz="1139" i="1" dirty="0" err="1">
                  <a:ln w="0"/>
                  <a:solidFill>
                    <a:srgbClr val="98A98D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tekhnologic</a:t>
              </a:r>
              <a:endParaRPr lang="ja-JP" altLang="en-US" sz="1139" i="1" dirty="0">
                <a:ln w="0"/>
                <a:solidFill>
                  <a:srgbClr val="98A98D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17" name="Light"/>
          <p:cNvSpPr/>
          <p:nvPr/>
        </p:nvSpPr>
        <p:spPr>
          <a:xfrm>
            <a:off x="361887" y="34172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nswer Bauble">
            <a:hlinkClick r:id="rId4" action="ppaction://hlinksldjump"/>
          </p:cNvPr>
          <p:cNvSpPr/>
          <p:nvPr/>
        </p:nvSpPr>
        <p:spPr>
          <a:xfrm>
            <a:off x="1774975" y="2304892"/>
            <a:ext cx="4320000" cy="4320000"/>
          </a:xfrm>
          <a:prstGeom prst="ellipse">
            <a:avLst/>
          </a:prstGeom>
          <a:solidFill>
            <a:srgbClr val="FF0000"/>
          </a:solidFill>
          <a:ln w="76200">
            <a:noFill/>
          </a:ln>
          <a:scene3d>
            <a:camera prst="orthographicFront"/>
            <a:lightRig rig="threePt" dir="t"/>
          </a:scene3d>
          <a:sp3d>
            <a:bevelT w="3175000" h="317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LB" sz="55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قَبْلَ بِشارَةِ الملاك</a:t>
            </a:r>
            <a:endParaRPr lang="en-US" sz="55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Light"/>
          <p:cNvSpPr/>
          <p:nvPr/>
        </p:nvSpPr>
        <p:spPr>
          <a:xfrm>
            <a:off x="271887" y="1834609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Light"/>
          <p:cNvSpPr/>
          <p:nvPr/>
        </p:nvSpPr>
        <p:spPr>
          <a:xfrm>
            <a:off x="1811144" y="105707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Light"/>
          <p:cNvSpPr/>
          <p:nvPr/>
        </p:nvSpPr>
        <p:spPr>
          <a:xfrm>
            <a:off x="539478" y="4716241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Light"/>
          <p:cNvSpPr/>
          <p:nvPr/>
        </p:nvSpPr>
        <p:spPr>
          <a:xfrm>
            <a:off x="5952277" y="3605873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Light"/>
          <p:cNvSpPr/>
          <p:nvPr/>
        </p:nvSpPr>
        <p:spPr>
          <a:xfrm>
            <a:off x="3685721" y="251727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Light"/>
          <p:cNvSpPr/>
          <p:nvPr/>
        </p:nvSpPr>
        <p:spPr>
          <a:xfrm>
            <a:off x="7917287" y="621054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Light"/>
          <p:cNvSpPr/>
          <p:nvPr/>
        </p:nvSpPr>
        <p:spPr>
          <a:xfrm>
            <a:off x="361887" y="6299123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Light"/>
          <p:cNvSpPr/>
          <p:nvPr/>
        </p:nvSpPr>
        <p:spPr>
          <a:xfrm>
            <a:off x="10204077" y="96707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Light"/>
          <p:cNvSpPr/>
          <p:nvPr/>
        </p:nvSpPr>
        <p:spPr>
          <a:xfrm>
            <a:off x="5654314" y="56954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Light"/>
          <p:cNvSpPr/>
          <p:nvPr/>
        </p:nvSpPr>
        <p:spPr>
          <a:xfrm>
            <a:off x="3299800" y="148038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Light"/>
          <p:cNvSpPr/>
          <p:nvPr/>
        </p:nvSpPr>
        <p:spPr>
          <a:xfrm>
            <a:off x="2179937" y="6490260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Light"/>
          <p:cNvSpPr/>
          <p:nvPr/>
        </p:nvSpPr>
        <p:spPr>
          <a:xfrm>
            <a:off x="6257823" y="5340077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Light"/>
          <p:cNvSpPr/>
          <p:nvPr/>
        </p:nvSpPr>
        <p:spPr>
          <a:xfrm>
            <a:off x="5254029" y="619803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Light"/>
          <p:cNvSpPr/>
          <p:nvPr/>
        </p:nvSpPr>
        <p:spPr>
          <a:xfrm>
            <a:off x="11313642" y="1213028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Light"/>
          <p:cNvSpPr/>
          <p:nvPr/>
        </p:nvSpPr>
        <p:spPr>
          <a:xfrm>
            <a:off x="11391551" y="2417600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Light"/>
          <p:cNvSpPr/>
          <p:nvPr/>
        </p:nvSpPr>
        <p:spPr>
          <a:xfrm>
            <a:off x="537058" y="3074252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Light"/>
          <p:cNvSpPr/>
          <p:nvPr/>
        </p:nvSpPr>
        <p:spPr>
          <a:xfrm>
            <a:off x="10294077" y="6360473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Light"/>
          <p:cNvSpPr/>
          <p:nvPr/>
        </p:nvSpPr>
        <p:spPr>
          <a:xfrm>
            <a:off x="5254029" y="1744609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Light"/>
          <p:cNvSpPr/>
          <p:nvPr/>
        </p:nvSpPr>
        <p:spPr>
          <a:xfrm>
            <a:off x="7258138" y="6534892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Light"/>
          <p:cNvSpPr/>
          <p:nvPr/>
        </p:nvSpPr>
        <p:spPr>
          <a:xfrm>
            <a:off x="8971068" y="5704572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Light"/>
          <p:cNvSpPr/>
          <p:nvPr/>
        </p:nvSpPr>
        <p:spPr>
          <a:xfrm>
            <a:off x="11673702" y="5785745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Light"/>
          <p:cNvSpPr/>
          <p:nvPr/>
        </p:nvSpPr>
        <p:spPr>
          <a:xfrm>
            <a:off x="10986274" y="4511746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Menu Tab"/>
          <p:cNvSpPr/>
          <p:nvPr/>
        </p:nvSpPr>
        <p:spPr>
          <a:xfrm>
            <a:off x="11451591" y="0"/>
            <a:ext cx="740409" cy="34172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92" dirty="0">
                <a:ln w="0"/>
                <a:solidFill>
                  <a:srgbClr val="70AD47">
                    <a:lumMod val="75000"/>
                  </a:srgb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MENU</a:t>
            </a:r>
          </a:p>
        </p:txBody>
      </p:sp>
      <p:grpSp>
        <p:nvGrpSpPr>
          <p:cNvPr id="51" name="Navigation Menu"/>
          <p:cNvGrpSpPr/>
          <p:nvPr/>
        </p:nvGrpSpPr>
        <p:grpSpPr>
          <a:xfrm>
            <a:off x="8846153" y="0"/>
            <a:ext cx="3345847" cy="683455"/>
            <a:chOff x="27957529" y="0"/>
            <a:chExt cx="10574271" cy="2160001"/>
          </a:xfrm>
          <a:solidFill>
            <a:schemeClr val="accent6">
              <a:lumMod val="50000"/>
            </a:schemeClr>
          </a:solidFill>
        </p:grpSpPr>
        <p:sp>
          <p:nvSpPr>
            <p:cNvPr id="52" name="Slidebar"/>
            <p:cNvSpPr/>
            <p:nvPr/>
          </p:nvSpPr>
          <p:spPr>
            <a:xfrm>
              <a:off x="27957529" y="0"/>
              <a:ext cx="10574271" cy="2160001"/>
            </a:xfrm>
            <a:custGeom>
              <a:avLst/>
              <a:gdLst>
                <a:gd name="connsiteX0" fmla="*/ 1339902 w 9095098"/>
                <a:gd name="connsiteY0" fmla="*/ 0 h 2160001"/>
                <a:gd name="connsiteX1" fmla="*/ 1895098 w 9095098"/>
                <a:gd name="connsiteY1" fmla="*/ 0 h 2160001"/>
                <a:gd name="connsiteX2" fmla="*/ 2319462 w 9095098"/>
                <a:gd name="connsiteY2" fmla="*/ 0 h 2160001"/>
                <a:gd name="connsiteX3" fmla="*/ 9095098 w 9095098"/>
                <a:gd name="connsiteY3" fmla="*/ 0 h 2160001"/>
                <a:gd name="connsiteX4" fmla="*/ 9095098 w 9095098"/>
                <a:gd name="connsiteY4" fmla="*/ 2160000 h 2160001"/>
                <a:gd name="connsiteX5" fmla="*/ 2319462 w 9095098"/>
                <a:gd name="connsiteY5" fmla="*/ 2160000 h 2160001"/>
                <a:gd name="connsiteX6" fmla="*/ 1895098 w 9095098"/>
                <a:gd name="connsiteY6" fmla="*/ 2160000 h 2160001"/>
                <a:gd name="connsiteX7" fmla="*/ 1413780 w 9095098"/>
                <a:gd name="connsiteY7" fmla="*/ 2160000 h 2160001"/>
                <a:gd name="connsiteX8" fmla="*/ 1413770 w 9095098"/>
                <a:gd name="connsiteY8" fmla="*/ 2160001 h 2160001"/>
                <a:gd name="connsiteX9" fmla="*/ 537494 w 9095098"/>
                <a:gd name="connsiteY9" fmla="*/ 2160001 h 2160001"/>
                <a:gd name="connsiteX10" fmla="*/ 0 w 9095098"/>
                <a:gd name="connsiteY10" fmla="*/ 1622506 h 2160001"/>
                <a:gd name="connsiteX11" fmla="*/ 0 w 9095098"/>
                <a:gd name="connsiteY11" fmla="*/ 537496 h 2160001"/>
                <a:gd name="connsiteX12" fmla="*/ 537494 w 9095098"/>
                <a:gd name="connsiteY12" fmla="*/ 1 h 2160001"/>
                <a:gd name="connsiteX13" fmla="*/ 1339870 w 9095098"/>
                <a:gd name="connsiteY13" fmla="*/ 1 h 2160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095098" h="2160001">
                  <a:moveTo>
                    <a:pt x="1339902" y="0"/>
                  </a:moveTo>
                  <a:lnTo>
                    <a:pt x="1895098" y="0"/>
                  </a:lnTo>
                  <a:lnTo>
                    <a:pt x="2319462" y="0"/>
                  </a:lnTo>
                  <a:lnTo>
                    <a:pt x="9095098" y="0"/>
                  </a:lnTo>
                  <a:lnTo>
                    <a:pt x="9095098" y="2160000"/>
                  </a:lnTo>
                  <a:lnTo>
                    <a:pt x="2319462" y="2160000"/>
                  </a:lnTo>
                  <a:lnTo>
                    <a:pt x="1895098" y="2160000"/>
                  </a:lnTo>
                  <a:lnTo>
                    <a:pt x="1413780" y="2160000"/>
                  </a:lnTo>
                  <a:lnTo>
                    <a:pt x="1413770" y="2160001"/>
                  </a:lnTo>
                  <a:lnTo>
                    <a:pt x="537494" y="2160001"/>
                  </a:lnTo>
                  <a:cubicBezTo>
                    <a:pt x="240646" y="2160001"/>
                    <a:pt x="0" y="1919356"/>
                    <a:pt x="0" y="1622506"/>
                  </a:cubicBezTo>
                  <a:lnTo>
                    <a:pt x="0" y="537496"/>
                  </a:lnTo>
                  <a:cubicBezTo>
                    <a:pt x="0" y="240646"/>
                    <a:pt x="240646" y="1"/>
                    <a:pt x="537494" y="1"/>
                  </a:cubicBezTo>
                  <a:lnTo>
                    <a:pt x="1339870" y="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3" name="Last Slide">
              <a:hlinkClick r:id="" action="ppaction://hlinkshowjump?jump=lastslide" highlightClick="1"/>
            </p:cNvPr>
            <p:cNvSpPr/>
            <p:nvPr/>
          </p:nvSpPr>
          <p:spPr>
            <a:xfrm>
              <a:off x="36689162" y="360000"/>
              <a:ext cx="1440000" cy="1440000"/>
            </a:xfrm>
            <a:prstGeom prst="actionButtonEnd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4" name="Next Slide">
              <a:hlinkClick r:id="" action="ppaction://hlinkshowjump?jump=nextslide" highlightClick="1"/>
            </p:cNvPr>
            <p:cNvSpPr/>
            <p:nvPr/>
          </p:nvSpPr>
          <p:spPr>
            <a:xfrm>
              <a:off x="35005641" y="360000"/>
              <a:ext cx="1440000" cy="1440000"/>
            </a:xfrm>
            <a:prstGeom prst="actionButtonForwardNex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5" name="Last Slide Viewed">
              <a:hlinkClick r:id="" action="ppaction://hlinkshowjump?jump=lastslideviewed" highlightClick="1"/>
            </p:cNvPr>
            <p:cNvSpPr/>
            <p:nvPr/>
          </p:nvSpPr>
          <p:spPr>
            <a:xfrm rot="16200000">
              <a:off x="33324315" y="360000"/>
              <a:ext cx="1440000" cy="1440000"/>
            </a:xfrm>
            <a:prstGeom prst="actionButtonReturn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6" name="Previous Slide">
              <a:hlinkClick r:id="" action="ppaction://hlinkshowjump?jump=previousslide" highlightClick="1"/>
            </p:cNvPr>
            <p:cNvSpPr/>
            <p:nvPr/>
          </p:nvSpPr>
          <p:spPr>
            <a:xfrm>
              <a:off x="31642989" y="360000"/>
              <a:ext cx="1440000" cy="1440000"/>
            </a:xfrm>
            <a:prstGeom prst="actionButtonBackPrevious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7" name="First Slide">
              <a:hlinkClick r:id="" action="ppaction://hlinkshowjump?jump=firstslide" highlightClick="1"/>
            </p:cNvPr>
            <p:cNvSpPr/>
            <p:nvPr/>
          </p:nvSpPr>
          <p:spPr>
            <a:xfrm>
              <a:off x="29969678" y="360000"/>
              <a:ext cx="1440000" cy="1440000"/>
            </a:xfrm>
            <a:prstGeom prst="actionButtonBeginning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</p:grpSp>
      <p:sp>
        <p:nvSpPr>
          <p:cNvPr id="58" name="Close">
            <a:hlinkClick r:id="" action="ppaction://noaction" highlightClick="1"/>
          </p:cNvPr>
          <p:cNvSpPr/>
          <p:nvPr/>
        </p:nvSpPr>
        <p:spPr>
          <a:xfrm>
            <a:off x="8971068" y="114911"/>
            <a:ext cx="455636" cy="455636"/>
          </a:xfrm>
          <a:prstGeom prst="rect">
            <a:avLst/>
          </a:prstGeom>
          <a:solidFill>
            <a:srgbClr val="5482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3037" dirty="0">
                <a:ln w="0"/>
                <a:solidFill>
                  <a:srgbClr val="324E2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sym typeface="Wingdings 2" panose="05020102010507070707" pitchFamily="18" charset="2"/>
              </a:rPr>
              <a:t></a:t>
            </a:r>
            <a:endParaRPr lang="en-GB" sz="1266" dirty="0">
              <a:solidFill>
                <a:srgbClr val="324E2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8882737" y="1021193"/>
            <a:ext cx="69762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LB" sz="72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9</a:t>
            </a:r>
            <a:endParaRPr lang="en-US" sz="7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85157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  <p:bldP spid="58" grpId="0" animBg="1"/>
      <p:bldP spid="58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 Bauble"/>
          <p:cNvSpPr/>
          <p:nvPr/>
        </p:nvSpPr>
        <p:spPr>
          <a:xfrm>
            <a:off x="6666274" y="1324057"/>
            <a:ext cx="4320000" cy="4320000"/>
          </a:xfrm>
          <a:prstGeom prst="ellipse">
            <a:avLst/>
          </a:prstGeom>
          <a:solidFill>
            <a:srgbClr val="FFFF00"/>
          </a:solidFill>
          <a:ln w="76200">
            <a:noFill/>
          </a:ln>
          <a:scene3d>
            <a:camera prst="orthographicFront"/>
            <a:lightRig rig="threePt" dir="t"/>
          </a:scene3d>
          <a:sp3d>
            <a:bevelT w="3175000" h="317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LB" sz="5000" b="1" dirty="0">
              <a:solidFill>
                <a:prstClr val="black"/>
              </a:solidFill>
              <a:latin typeface="Traditional Arabic" panose="02020603050405020304" pitchFamily="18" charset="-78"/>
              <a:ea typeface="Tahoma" panose="020B0604030504040204" pitchFamily="34" charset="0"/>
              <a:cs typeface="Traditional Arabic" panose="02020603050405020304" pitchFamily="18" charset="-78"/>
            </a:endParaRPr>
          </a:p>
          <a:p>
            <a:pPr algn="ctr" rtl="1"/>
            <a:r>
              <a:rPr lang="ar-LB" sz="5000" b="1" dirty="0">
                <a:solidFill>
                  <a:srgbClr val="00B050"/>
                </a:solidFill>
                <a:latin typeface="Traditional Arabic" panose="02020603050405020304" pitchFamily="18" charset="-78"/>
                <a:ea typeface="Tahoma" panose="020B0604030504040204" pitchFamily="34" charset="0"/>
                <a:cs typeface="Traditional Arabic" panose="02020603050405020304" pitchFamily="18" charset="-78"/>
              </a:rPr>
              <a:t>من القَائِل؟</a:t>
            </a:r>
          </a:p>
          <a:p>
            <a:pPr algn="ctr" rtl="1"/>
            <a:r>
              <a:rPr lang="ar-LB" sz="32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"المجدُ لله في العُلى والسَّلامُ في الأرض</a:t>
            </a:r>
            <a:r>
              <a:rPr lang="ar-LB" sz="5000" b="1" dirty="0">
                <a:solidFill>
                  <a:srgbClr val="C00000"/>
                </a:solidFill>
                <a:latin typeface="Traditional Arabic" panose="02020603050405020304" pitchFamily="18" charset="-78"/>
                <a:ea typeface="Tahoma" panose="020B0604030504040204" pitchFamily="34" charset="0"/>
                <a:cs typeface="Traditional Arabic" panose="02020603050405020304" pitchFamily="18" charset="-78"/>
              </a:rPr>
              <a:t>"؟</a:t>
            </a:r>
            <a:endParaRPr lang="en-US" sz="5000" b="1" dirty="0">
              <a:solidFill>
                <a:srgbClr val="C00000"/>
              </a:solidFill>
              <a:latin typeface="Traditional Arabic" panose="02020603050405020304" pitchFamily="18" charset="-78"/>
              <a:ea typeface="Tahoma" panose="020B0604030504040204" pitchFamily="34" charset="0"/>
              <a:cs typeface="Traditional Arabic" panose="02020603050405020304" pitchFamily="18" charset="-78"/>
            </a:endParaRPr>
          </a:p>
        </p:txBody>
      </p:sp>
      <p:grpSp>
        <p:nvGrpSpPr>
          <p:cNvPr id="13" name="TL Logo"/>
          <p:cNvGrpSpPr/>
          <p:nvPr/>
        </p:nvGrpSpPr>
        <p:grpSpPr>
          <a:xfrm>
            <a:off x="11199733" y="6627927"/>
            <a:ext cx="994352" cy="230073"/>
            <a:chOff x="28480748" y="4585352"/>
            <a:chExt cx="3142566" cy="727128"/>
          </a:xfrm>
        </p:grpSpPr>
        <p:pic>
          <p:nvPicPr>
            <p:cNvPr id="14" name="Image"/>
            <p:cNvPicPr>
              <a:picLocks noChangeAspect="1"/>
            </p:cNvPicPr>
            <p:nvPr/>
          </p:nvPicPr>
          <p:blipFill>
            <a:blip r:embed="rId2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Cutout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80748" y="4585352"/>
              <a:ext cx="720000" cy="727128"/>
            </a:xfrm>
            <a:prstGeom prst="rect">
              <a:avLst/>
            </a:prstGeom>
          </p:spPr>
        </p:pic>
        <p:sp>
          <p:nvSpPr>
            <p:cNvPr id="15" name="Text"/>
            <p:cNvSpPr/>
            <p:nvPr/>
          </p:nvSpPr>
          <p:spPr>
            <a:xfrm>
              <a:off x="29255132" y="4634455"/>
              <a:ext cx="2368182" cy="646367"/>
            </a:xfrm>
            <a:prstGeom prst="rect">
              <a:avLst/>
            </a:prstGeom>
            <a:noFill/>
          </p:spPr>
          <p:txBody>
            <a:bodyPr wrap="none" lIns="28933" tIns="14466" rIns="28933" bIns="14466">
              <a:spAutoFit/>
            </a:bodyPr>
            <a:lstStyle/>
            <a:p>
              <a:pPr algn="ctr"/>
              <a:r>
                <a:rPr lang="en-GB" altLang="ja-JP" sz="1139" i="1" dirty="0" err="1">
                  <a:ln w="0"/>
                  <a:solidFill>
                    <a:srgbClr val="98A98D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tekhnologic</a:t>
              </a:r>
              <a:endParaRPr lang="ja-JP" altLang="en-US" sz="1139" i="1" dirty="0">
                <a:ln w="0"/>
                <a:solidFill>
                  <a:srgbClr val="98A98D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17" name="Light"/>
          <p:cNvSpPr/>
          <p:nvPr/>
        </p:nvSpPr>
        <p:spPr>
          <a:xfrm>
            <a:off x="361887" y="34172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nswer Bauble">
            <a:hlinkClick r:id="rId4" action="ppaction://hlinksldjump"/>
          </p:cNvPr>
          <p:cNvSpPr/>
          <p:nvPr/>
        </p:nvSpPr>
        <p:spPr>
          <a:xfrm>
            <a:off x="1278947" y="2058037"/>
            <a:ext cx="4320000" cy="4320000"/>
          </a:xfrm>
          <a:prstGeom prst="ellipse">
            <a:avLst/>
          </a:prstGeom>
          <a:solidFill>
            <a:srgbClr val="FF0000"/>
          </a:solidFill>
          <a:ln w="76200">
            <a:noFill/>
          </a:ln>
          <a:scene3d>
            <a:camera prst="orthographicFront"/>
            <a:lightRig rig="threePt" dir="t"/>
          </a:scene3d>
          <a:sp3d>
            <a:bevelT w="3175000" h="317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LB" sz="55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الملائكة</a:t>
            </a:r>
            <a:endParaRPr lang="en-US" sz="55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Light"/>
          <p:cNvSpPr/>
          <p:nvPr/>
        </p:nvSpPr>
        <p:spPr>
          <a:xfrm>
            <a:off x="271887" y="1834609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Light"/>
          <p:cNvSpPr/>
          <p:nvPr/>
        </p:nvSpPr>
        <p:spPr>
          <a:xfrm>
            <a:off x="1811144" y="105707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Light"/>
          <p:cNvSpPr/>
          <p:nvPr/>
        </p:nvSpPr>
        <p:spPr>
          <a:xfrm>
            <a:off x="539478" y="4716241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Light"/>
          <p:cNvSpPr/>
          <p:nvPr/>
        </p:nvSpPr>
        <p:spPr>
          <a:xfrm>
            <a:off x="5952277" y="3605873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Light"/>
          <p:cNvSpPr/>
          <p:nvPr/>
        </p:nvSpPr>
        <p:spPr>
          <a:xfrm>
            <a:off x="3685721" y="251727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Light"/>
          <p:cNvSpPr/>
          <p:nvPr/>
        </p:nvSpPr>
        <p:spPr>
          <a:xfrm>
            <a:off x="7917287" y="621054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Light"/>
          <p:cNvSpPr/>
          <p:nvPr/>
        </p:nvSpPr>
        <p:spPr>
          <a:xfrm>
            <a:off x="361887" y="6299123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Light"/>
          <p:cNvSpPr/>
          <p:nvPr/>
        </p:nvSpPr>
        <p:spPr>
          <a:xfrm>
            <a:off x="10204077" y="96707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Light"/>
          <p:cNvSpPr/>
          <p:nvPr/>
        </p:nvSpPr>
        <p:spPr>
          <a:xfrm>
            <a:off x="5654314" y="56954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Light"/>
          <p:cNvSpPr/>
          <p:nvPr/>
        </p:nvSpPr>
        <p:spPr>
          <a:xfrm>
            <a:off x="3299800" y="148038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Light"/>
          <p:cNvSpPr/>
          <p:nvPr/>
        </p:nvSpPr>
        <p:spPr>
          <a:xfrm>
            <a:off x="2179937" y="6490260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Light"/>
          <p:cNvSpPr/>
          <p:nvPr/>
        </p:nvSpPr>
        <p:spPr>
          <a:xfrm>
            <a:off x="6257823" y="5340077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Light"/>
          <p:cNvSpPr/>
          <p:nvPr/>
        </p:nvSpPr>
        <p:spPr>
          <a:xfrm>
            <a:off x="5254029" y="619803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Light"/>
          <p:cNvSpPr/>
          <p:nvPr/>
        </p:nvSpPr>
        <p:spPr>
          <a:xfrm>
            <a:off x="11313642" y="1213028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Light"/>
          <p:cNvSpPr/>
          <p:nvPr/>
        </p:nvSpPr>
        <p:spPr>
          <a:xfrm>
            <a:off x="11391551" y="2417600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Light"/>
          <p:cNvSpPr/>
          <p:nvPr/>
        </p:nvSpPr>
        <p:spPr>
          <a:xfrm>
            <a:off x="537058" y="3074252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Light"/>
          <p:cNvSpPr/>
          <p:nvPr/>
        </p:nvSpPr>
        <p:spPr>
          <a:xfrm>
            <a:off x="10294077" y="6360473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Light"/>
          <p:cNvSpPr/>
          <p:nvPr/>
        </p:nvSpPr>
        <p:spPr>
          <a:xfrm>
            <a:off x="5254029" y="1744609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Light"/>
          <p:cNvSpPr/>
          <p:nvPr/>
        </p:nvSpPr>
        <p:spPr>
          <a:xfrm>
            <a:off x="7258138" y="6534892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Light"/>
          <p:cNvSpPr/>
          <p:nvPr/>
        </p:nvSpPr>
        <p:spPr>
          <a:xfrm>
            <a:off x="8971068" y="5704572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Light"/>
          <p:cNvSpPr/>
          <p:nvPr/>
        </p:nvSpPr>
        <p:spPr>
          <a:xfrm>
            <a:off x="11673702" y="5785745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Light"/>
          <p:cNvSpPr/>
          <p:nvPr/>
        </p:nvSpPr>
        <p:spPr>
          <a:xfrm>
            <a:off x="10986274" y="4511746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Menu Tab"/>
          <p:cNvSpPr/>
          <p:nvPr/>
        </p:nvSpPr>
        <p:spPr>
          <a:xfrm>
            <a:off x="11451591" y="0"/>
            <a:ext cx="740409" cy="34172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92" dirty="0">
                <a:ln w="0"/>
                <a:solidFill>
                  <a:srgbClr val="70AD47">
                    <a:lumMod val="75000"/>
                  </a:srgb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MENU</a:t>
            </a:r>
          </a:p>
        </p:txBody>
      </p:sp>
      <p:grpSp>
        <p:nvGrpSpPr>
          <p:cNvPr id="51" name="Navigation Menu"/>
          <p:cNvGrpSpPr/>
          <p:nvPr/>
        </p:nvGrpSpPr>
        <p:grpSpPr>
          <a:xfrm>
            <a:off x="8846153" y="0"/>
            <a:ext cx="3345847" cy="683455"/>
            <a:chOff x="27957529" y="0"/>
            <a:chExt cx="10574271" cy="2160001"/>
          </a:xfrm>
          <a:solidFill>
            <a:schemeClr val="accent6">
              <a:lumMod val="50000"/>
            </a:schemeClr>
          </a:solidFill>
        </p:grpSpPr>
        <p:sp>
          <p:nvSpPr>
            <p:cNvPr id="52" name="Slidebar"/>
            <p:cNvSpPr/>
            <p:nvPr/>
          </p:nvSpPr>
          <p:spPr>
            <a:xfrm>
              <a:off x="27957529" y="0"/>
              <a:ext cx="10574271" cy="2160001"/>
            </a:xfrm>
            <a:custGeom>
              <a:avLst/>
              <a:gdLst>
                <a:gd name="connsiteX0" fmla="*/ 1339902 w 9095098"/>
                <a:gd name="connsiteY0" fmla="*/ 0 h 2160001"/>
                <a:gd name="connsiteX1" fmla="*/ 1895098 w 9095098"/>
                <a:gd name="connsiteY1" fmla="*/ 0 h 2160001"/>
                <a:gd name="connsiteX2" fmla="*/ 2319462 w 9095098"/>
                <a:gd name="connsiteY2" fmla="*/ 0 h 2160001"/>
                <a:gd name="connsiteX3" fmla="*/ 9095098 w 9095098"/>
                <a:gd name="connsiteY3" fmla="*/ 0 h 2160001"/>
                <a:gd name="connsiteX4" fmla="*/ 9095098 w 9095098"/>
                <a:gd name="connsiteY4" fmla="*/ 2160000 h 2160001"/>
                <a:gd name="connsiteX5" fmla="*/ 2319462 w 9095098"/>
                <a:gd name="connsiteY5" fmla="*/ 2160000 h 2160001"/>
                <a:gd name="connsiteX6" fmla="*/ 1895098 w 9095098"/>
                <a:gd name="connsiteY6" fmla="*/ 2160000 h 2160001"/>
                <a:gd name="connsiteX7" fmla="*/ 1413780 w 9095098"/>
                <a:gd name="connsiteY7" fmla="*/ 2160000 h 2160001"/>
                <a:gd name="connsiteX8" fmla="*/ 1413770 w 9095098"/>
                <a:gd name="connsiteY8" fmla="*/ 2160001 h 2160001"/>
                <a:gd name="connsiteX9" fmla="*/ 537494 w 9095098"/>
                <a:gd name="connsiteY9" fmla="*/ 2160001 h 2160001"/>
                <a:gd name="connsiteX10" fmla="*/ 0 w 9095098"/>
                <a:gd name="connsiteY10" fmla="*/ 1622506 h 2160001"/>
                <a:gd name="connsiteX11" fmla="*/ 0 w 9095098"/>
                <a:gd name="connsiteY11" fmla="*/ 537496 h 2160001"/>
                <a:gd name="connsiteX12" fmla="*/ 537494 w 9095098"/>
                <a:gd name="connsiteY12" fmla="*/ 1 h 2160001"/>
                <a:gd name="connsiteX13" fmla="*/ 1339870 w 9095098"/>
                <a:gd name="connsiteY13" fmla="*/ 1 h 2160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095098" h="2160001">
                  <a:moveTo>
                    <a:pt x="1339902" y="0"/>
                  </a:moveTo>
                  <a:lnTo>
                    <a:pt x="1895098" y="0"/>
                  </a:lnTo>
                  <a:lnTo>
                    <a:pt x="2319462" y="0"/>
                  </a:lnTo>
                  <a:lnTo>
                    <a:pt x="9095098" y="0"/>
                  </a:lnTo>
                  <a:lnTo>
                    <a:pt x="9095098" y="2160000"/>
                  </a:lnTo>
                  <a:lnTo>
                    <a:pt x="2319462" y="2160000"/>
                  </a:lnTo>
                  <a:lnTo>
                    <a:pt x="1895098" y="2160000"/>
                  </a:lnTo>
                  <a:lnTo>
                    <a:pt x="1413780" y="2160000"/>
                  </a:lnTo>
                  <a:lnTo>
                    <a:pt x="1413770" y="2160001"/>
                  </a:lnTo>
                  <a:lnTo>
                    <a:pt x="537494" y="2160001"/>
                  </a:lnTo>
                  <a:cubicBezTo>
                    <a:pt x="240646" y="2160001"/>
                    <a:pt x="0" y="1919356"/>
                    <a:pt x="0" y="1622506"/>
                  </a:cubicBezTo>
                  <a:lnTo>
                    <a:pt x="0" y="537496"/>
                  </a:lnTo>
                  <a:cubicBezTo>
                    <a:pt x="0" y="240646"/>
                    <a:pt x="240646" y="1"/>
                    <a:pt x="537494" y="1"/>
                  </a:cubicBezTo>
                  <a:lnTo>
                    <a:pt x="1339870" y="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3" name="Last Slide">
              <a:hlinkClick r:id="" action="ppaction://hlinkshowjump?jump=lastslide" highlightClick="1"/>
            </p:cNvPr>
            <p:cNvSpPr/>
            <p:nvPr/>
          </p:nvSpPr>
          <p:spPr>
            <a:xfrm>
              <a:off x="36689162" y="360000"/>
              <a:ext cx="1440000" cy="1440000"/>
            </a:xfrm>
            <a:prstGeom prst="actionButtonEnd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4" name="Next Slide">
              <a:hlinkClick r:id="" action="ppaction://hlinkshowjump?jump=nextslide" highlightClick="1"/>
            </p:cNvPr>
            <p:cNvSpPr/>
            <p:nvPr/>
          </p:nvSpPr>
          <p:spPr>
            <a:xfrm>
              <a:off x="35005641" y="360000"/>
              <a:ext cx="1440000" cy="1440000"/>
            </a:xfrm>
            <a:prstGeom prst="actionButtonForwardNex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5" name="Last Slide Viewed">
              <a:hlinkClick r:id="" action="ppaction://hlinkshowjump?jump=lastslideviewed" highlightClick="1"/>
            </p:cNvPr>
            <p:cNvSpPr/>
            <p:nvPr/>
          </p:nvSpPr>
          <p:spPr>
            <a:xfrm rot="16200000">
              <a:off x="33324315" y="360000"/>
              <a:ext cx="1440000" cy="1440000"/>
            </a:xfrm>
            <a:prstGeom prst="actionButtonReturn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6" name="Previous Slide">
              <a:hlinkClick r:id="" action="ppaction://hlinkshowjump?jump=previousslide" highlightClick="1"/>
            </p:cNvPr>
            <p:cNvSpPr/>
            <p:nvPr/>
          </p:nvSpPr>
          <p:spPr>
            <a:xfrm>
              <a:off x="31642989" y="360000"/>
              <a:ext cx="1440000" cy="1440000"/>
            </a:xfrm>
            <a:prstGeom prst="actionButtonBackPrevious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7" name="First Slide">
              <a:hlinkClick r:id="" action="ppaction://hlinkshowjump?jump=firstslide" highlightClick="1"/>
            </p:cNvPr>
            <p:cNvSpPr/>
            <p:nvPr/>
          </p:nvSpPr>
          <p:spPr>
            <a:xfrm>
              <a:off x="29969678" y="360000"/>
              <a:ext cx="1440000" cy="1440000"/>
            </a:xfrm>
            <a:prstGeom prst="actionButtonBeginning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</p:grpSp>
      <p:sp>
        <p:nvSpPr>
          <p:cNvPr id="58" name="Close">
            <a:hlinkClick r:id="" action="ppaction://noaction" highlightClick="1"/>
          </p:cNvPr>
          <p:cNvSpPr/>
          <p:nvPr/>
        </p:nvSpPr>
        <p:spPr>
          <a:xfrm>
            <a:off x="8971068" y="114911"/>
            <a:ext cx="455636" cy="455636"/>
          </a:xfrm>
          <a:prstGeom prst="rect">
            <a:avLst/>
          </a:prstGeom>
          <a:solidFill>
            <a:srgbClr val="5482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3037" dirty="0">
                <a:ln w="0"/>
                <a:solidFill>
                  <a:srgbClr val="324E2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sym typeface="Wingdings 2" panose="05020102010507070707" pitchFamily="18" charset="2"/>
              </a:rPr>
              <a:t></a:t>
            </a:r>
            <a:endParaRPr lang="en-GB" sz="1266" dirty="0">
              <a:solidFill>
                <a:srgbClr val="324E2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8240859" y="1570387"/>
            <a:ext cx="121058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LB" sz="72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10</a:t>
            </a:r>
            <a:endParaRPr lang="en-US" sz="7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96413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  <p:bldP spid="58" grpId="0" animBg="1"/>
      <p:bldP spid="58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 Bauble"/>
          <p:cNvSpPr/>
          <p:nvPr/>
        </p:nvSpPr>
        <p:spPr>
          <a:xfrm>
            <a:off x="6820211" y="1134182"/>
            <a:ext cx="4320000" cy="4320000"/>
          </a:xfrm>
          <a:prstGeom prst="ellipse">
            <a:avLst/>
          </a:prstGeom>
          <a:solidFill>
            <a:srgbClr val="FF0000"/>
          </a:solidFill>
          <a:ln w="76200">
            <a:noFill/>
          </a:ln>
          <a:scene3d>
            <a:camera prst="orthographicFront"/>
            <a:lightRig rig="threePt" dir="t"/>
          </a:scene3d>
          <a:sp3d>
            <a:bevelT w="3175000" h="317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LB" sz="3200" b="1" dirty="0">
              <a:solidFill>
                <a:prstClr val="black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ctr" rtl="1"/>
            <a:endParaRPr lang="ar-LB" sz="3200" b="1" dirty="0">
              <a:solidFill>
                <a:prstClr val="black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ctr" rtl="1"/>
            <a:r>
              <a:rPr lang="ar-LB" sz="3200" b="1" dirty="0">
                <a:solidFill>
                  <a:srgbClr val="FFFF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أجدُ الدّخيل في مشهدِ بشارَةِ الملائِكَة للرّعاة </a:t>
            </a:r>
          </a:p>
          <a:p>
            <a:pPr algn="ctr" rtl="1"/>
            <a:r>
              <a:rPr lang="ar-LB" sz="3200" b="1" dirty="0">
                <a:solidFill>
                  <a:srgbClr val="FFFF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ومجيئِهمِ الى المغَارَة:</a:t>
            </a:r>
          </a:p>
          <a:p>
            <a:pPr algn="ctr" rtl="1"/>
            <a:r>
              <a:rPr lang="ar-LB" sz="3200" b="1" dirty="0">
                <a:solidFill>
                  <a:schemeClr val="bg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الملائِكة، الرّعاة، مَريم، المجُوس، الطّفل يسوع، يوسف ، الحيوانات</a:t>
            </a:r>
          </a:p>
          <a:p>
            <a:pPr algn="ctr" rtl="1"/>
            <a:endParaRPr lang="en-US" sz="3200" b="1" dirty="0">
              <a:solidFill>
                <a:schemeClr val="bg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grpSp>
        <p:nvGrpSpPr>
          <p:cNvPr id="13" name="TL Logo"/>
          <p:cNvGrpSpPr/>
          <p:nvPr/>
        </p:nvGrpSpPr>
        <p:grpSpPr>
          <a:xfrm>
            <a:off x="11199733" y="6627927"/>
            <a:ext cx="994352" cy="230073"/>
            <a:chOff x="28480748" y="4585352"/>
            <a:chExt cx="3142566" cy="727128"/>
          </a:xfrm>
        </p:grpSpPr>
        <p:pic>
          <p:nvPicPr>
            <p:cNvPr id="14" name="Image"/>
            <p:cNvPicPr>
              <a:picLocks noChangeAspect="1"/>
            </p:cNvPicPr>
            <p:nvPr/>
          </p:nvPicPr>
          <p:blipFill>
            <a:blip r:embed="rId2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Cutout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80748" y="4585352"/>
              <a:ext cx="720000" cy="727128"/>
            </a:xfrm>
            <a:prstGeom prst="rect">
              <a:avLst/>
            </a:prstGeom>
          </p:spPr>
        </p:pic>
        <p:sp>
          <p:nvSpPr>
            <p:cNvPr id="15" name="Text"/>
            <p:cNvSpPr/>
            <p:nvPr/>
          </p:nvSpPr>
          <p:spPr>
            <a:xfrm>
              <a:off x="29255132" y="4634455"/>
              <a:ext cx="2368182" cy="646367"/>
            </a:xfrm>
            <a:prstGeom prst="rect">
              <a:avLst/>
            </a:prstGeom>
            <a:noFill/>
          </p:spPr>
          <p:txBody>
            <a:bodyPr wrap="none" lIns="28933" tIns="14466" rIns="28933" bIns="14466">
              <a:spAutoFit/>
            </a:bodyPr>
            <a:lstStyle/>
            <a:p>
              <a:pPr algn="ctr"/>
              <a:r>
                <a:rPr lang="en-GB" altLang="ja-JP" sz="1139" i="1" dirty="0" err="1">
                  <a:ln w="0"/>
                  <a:solidFill>
                    <a:srgbClr val="98A98D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tekhnologic</a:t>
              </a:r>
              <a:endParaRPr lang="ja-JP" altLang="en-US" sz="1139" i="1" dirty="0">
                <a:ln w="0"/>
                <a:solidFill>
                  <a:srgbClr val="98A98D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17" name="Light"/>
          <p:cNvSpPr/>
          <p:nvPr/>
        </p:nvSpPr>
        <p:spPr>
          <a:xfrm>
            <a:off x="361887" y="34172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nswer Bauble">
            <a:hlinkClick r:id="rId4" action="ppaction://hlinksldjump"/>
          </p:cNvPr>
          <p:cNvSpPr/>
          <p:nvPr/>
        </p:nvSpPr>
        <p:spPr>
          <a:xfrm>
            <a:off x="1543726" y="2063611"/>
            <a:ext cx="4320000" cy="4320000"/>
          </a:xfrm>
          <a:prstGeom prst="ellipse">
            <a:avLst/>
          </a:prstGeom>
          <a:solidFill>
            <a:srgbClr val="FFFF00"/>
          </a:solidFill>
          <a:ln w="76200">
            <a:noFill/>
          </a:ln>
          <a:scene3d>
            <a:camera prst="orthographicFront"/>
            <a:lightRig rig="threePt" dir="t"/>
          </a:scene3d>
          <a:sp3d>
            <a:bevelT w="3175000" h="317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LB" sz="55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المَجُوس</a:t>
            </a:r>
            <a:endParaRPr lang="en-US" sz="55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Light"/>
          <p:cNvSpPr/>
          <p:nvPr/>
        </p:nvSpPr>
        <p:spPr>
          <a:xfrm>
            <a:off x="271887" y="1834609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Light"/>
          <p:cNvSpPr/>
          <p:nvPr/>
        </p:nvSpPr>
        <p:spPr>
          <a:xfrm>
            <a:off x="1487053" y="102206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Light"/>
          <p:cNvSpPr/>
          <p:nvPr/>
        </p:nvSpPr>
        <p:spPr>
          <a:xfrm>
            <a:off x="539478" y="4716241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Light"/>
          <p:cNvSpPr/>
          <p:nvPr/>
        </p:nvSpPr>
        <p:spPr>
          <a:xfrm>
            <a:off x="2055054" y="4959404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Light"/>
          <p:cNvSpPr/>
          <p:nvPr/>
        </p:nvSpPr>
        <p:spPr>
          <a:xfrm>
            <a:off x="3083837" y="275743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Light"/>
          <p:cNvSpPr/>
          <p:nvPr/>
        </p:nvSpPr>
        <p:spPr>
          <a:xfrm>
            <a:off x="7917287" y="621054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Light"/>
          <p:cNvSpPr/>
          <p:nvPr/>
        </p:nvSpPr>
        <p:spPr>
          <a:xfrm>
            <a:off x="361887" y="6299123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Light"/>
          <p:cNvSpPr/>
          <p:nvPr/>
        </p:nvSpPr>
        <p:spPr>
          <a:xfrm>
            <a:off x="7167987" y="1992964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Light"/>
          <p:cNvSpPr/>
          <p:nvPr/>
        </p:nvSpPr>
        <p:spPr>
          <a:xfrm>
            <a:off x="5654314" y="56954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Light"/>
          <p:cNvSpPr/>
          <p:nvPr/>
        </p:nvSpPr>
        <p:spPr>
          <a:xfrm>
            <a:off x="5708949" y="449820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Light"/>
          <p:cNvSpPr/>
          <p:nvPr/>
        </p:nvSpPr>
        <p:spPr>
          <a:xfrm>
            <a:off x="4778202" y="5454182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Light"/>
          <p:cNvSpPr/>
          <p:nvPr/>
        </p:nvSpPr>
        <p:spPr>
          <a:xfrm>
            <a:off x="2841437" y="6084910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Light"/>
          <p:cNvSpPr/>
          <p:nvPr/>
        </p:nvSpPr>
        <p:spPr>
          <a:xfrm>
            <a:off x="6780637" y="6274892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Light"/>
          <p:cNvSpPr/>
          <p:nvPr/>
        </p:nvSpPr>
        <p:spPr>
          <a:xfrm>
            <a:off x="11313642" y="1213028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Light"/>
          <p:cNvSpPr/>
          <p:nvPr/>
        </p:nvSpPr>
        <p:spPr>
          <a:xfrm>
            <a:off x="9620643" y="139038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Light"/>
          <p:cNvSpPr/>
          <p:nvPr/>
        </p:nvSpPr>
        <p:spPr>
          <a:xfrm>
            <a:off x="1008611" y="346145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Light"/>
          <p:cNvSpPr/>
          <p:nvPr/>
        </p:nvSpPr>
        <p:spPr>
          <a:xfrm>
            <a:off x="11713357" y="613191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Light"/>
          <p:cNvSpPr/>
          <p:nvPr/>
        </p:nvSpPr>
        <p:spPr>
          <a:xfrm>
            <a:off x="6199256" y="3074252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Light"/>
          <p:cNvSpPr/>
          <p:nvPr/>
        </p:nvSpPr>
        <p:spPr>
          <a:xfrm>
            <a:off x="4138394" y="6469104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Light"/>
          <p:cNvSpPr/>
          <p:nvPr/>
        </p:nvSpPr>
        <p:spPr>
          <a:xfrm>
            <a:off x="10012284" y="6447927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Light"/>
          <p:cNvSpPr/>
          <p:nvPr/>
        </p:nvSpPr>
        <p:spPr>
          <a:xfrm>
            <a:off x="11539403" y="4779404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Light"/>
          <p:cNvSpPr/>
          <p:nvPr/>
        </p:nvSpPr>
        <p:spPr>
          <a:xfrm>
            <a:off x="11337551" y="2779176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Menu Tab"/>
          <p:cNvSpPr/>
          <p:nvPr/>
        </p:nvSpPr>
        <p:spPr>
          <a:xfrm>
            <a:off x="11451591" y="0"/>
            <a:ext cx="740409" cy="34172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92" dirty="0">
                <a:ln w="0"/>
                <a:solidFill>
                  <a:srgbClr val="70AD47">
                    <a:lumMod val="75000"/>
                  </a:srgb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MENU</a:t>
            </a:r>
          </a:p>
        </p:txBody>
      </p:sp>
      <p:grpSp>
        <p:nvGrpSpPr>
          <p:cNvPr id="51" name="Navigation Menu"/>
          <p:cNvGrpSpPr/>
          <p:nvPr/>
        </p:nvGrpSpPr>
        <p:grpSpPr>
          <a:xfrm>
            <a:off x="8846153" y="0"/>
            <a:ext cx="3345847" cy="683455"/>
            <a:chOff x="27957529" y="0"/>
            <a:chExt cx="10574271" cy="2160001"/>
          </a:xfrm>
          <a:solidFill>
            <a:schemeClr val="accent6">
              <a:lumMod val="50000"/>
            </a:schemeClr>
          </a:solidFill>
        </p:grpSpPr>
        <p:sp>
          <p:nvSpPr>
            <p:cNvPr id="52" name="Slidebar"/>
            <p:cNvSpPr/>
            <p:nvPr/>
          </p:nvSpPr>
          <p:spPr>
            <a:xfrm>
              <a:off x="27957529" y="0"/>
              <a:ext cx="10574271" cy="2160001"/>
            </a:xfrm>
            <a:custGeom>
              <a:avLst/>
              <a:gdLst>
                <a:gd name="connsiteX0" fmla="*/ 1339902 w 9095098"/>
                <a:gd name="connsiteY0" fmla="*/ 0 h 2160001"/>
                <a:gd name="connsiteX1" fmla="*/ 1895098 w 9095098"/>
                <a:gd name="connsiteY1" fmla="*/ 0 h 2160001"/>
                <a:gd name="connsiteX2" fmla="*/ 2319462 w 9095098"/>
                <a:gd name="connsiteY2" fmla="*/ 0 h 2160001"/>
                <a:gd name="connsiteX3" fmla="*/ 9095098 w 9095098"/>
                <a:gd name="connsiteY3" fmla="*/ 0 h 2160001"/>
                <a:gd name="connsiteX4" fmla="*/ 9095098 w 9095098"/>
                <a:gd name="connsiteY4" fmla="*/ 2160000 h 2160001"/>
                <a:gd name="connsiteX5" fmla="*/ 2319462 w 9095098"/>
                <a:gd name="connsiteY5" fmla="*/ 2160000 h 2160001"/>
                <a:gd name="connsiteX6" fmla="*/ 1895098 w 9095098"/>
                <a:gd name="connsiteY6" fmla="*/ 2160000 h 2160001"/>
                <a:gd name="connsiteX7" fmla="*/ 1413780 w 9095098"/>
                <a:gd name="connsiteY7" fmla="*/ 2160000 h 2160001"/>
                <a:gd name="connsiteX8" fmla="*/ 1413770 w 9095098"/>
                <a:gd name="connsiteY8" fmla="*/ 2160001 h 2160001"/>
                <a:gd name="connsiteX9" fmla="*/ 537494 w 9095098"/>
                <a:gd name="connsiteY9" fmla="*/ 2160001 h 2160001"/>
                <a:gd name="connsiteX10" fmla="*/ 0 w 9095098"/>
                <a:gd name="connsiteY10" fmla="*/ 1622506 h 2160001"/>
                <a:gd name="connsiteX11" fmla="*/ 0 w 9095098"/>
                <a:gd name="connsiteY11" fmla="*/ 537496 h 2160001"/>
                <a:gd name="connsiteX12" fmla="*/ 537494 w 9095098"/>
                <a:gd name="connsiteY12" fmla="*/ 1 h 2160001"/>
                <a:gd name="connsiteX13" fmla="*/ 1339870 w 9095098"/>
                <a:gd name="connsiteY13" fmla="*/ 1 h 2160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095098" h="2160001">
                  <a:moveTo>
                    <a:pt x="1339902" y="0"/>
                  </a:moveTo>
                  <a:lnTo>
                    <a:pt x="1895098" y="0"/>
                  </a:lnTo>
                  <a:lnTo>
                    <a:pt x="2319462" y="0"/>
                  </a:lnTo>
                  <a:lnTo>
                    <a:pt x="9095098" y="0"/>
                  </a:lnTo>
                  <a:lnTo>
                    <a:pt x="9095098" y="2160000"/>
                  </a:lnTo>
                  <a:lnTo>
                    <a:pt x="2319462" y="2160000"/>
                  </a:lnTo>
                  <a:lnTo>
                    <a:pt x="1895098" y="2160000"/>
                  </a:lnTo>
                  <a:lnTo>
                    <a:pt x="1413780" y="2160000"/>
                  </a:lnTo>
                  <a:lnTo>
                    <a:pt x="1413770" y="2160001"/>
                  </a:lnTo>
                  <a:lnTo>
                    <a:pt x="537494" y="2160001"/>
                  </a:lnTo>
                  <a:cubicBezTo>
                    <a:pt x="240646" y="2160001"/>
                    <a:pt x="0" y="1919356"/>
                    <a:pt x="0" y="1622506"/>
                  </a:cubicBezTo>
                  <a:lnTo>
                    <a:pt x="0" y="537496"/>
                  </a:lnTo>
                  <a:cubicBezTo>
                    <a:pt x="0" y="240646"/>
                    <a:pt x="240646" y="1"/>
                    <a:pt x="537494" y="1"/>
                  </a:cubicBezTo>
                  <a:lnTo>
                    <a:pt x="1339870" y="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3" name="Last Slide">
              <a:hlinkClick r:id="" action="ppaction://hlinkshowjump?jump=lastslide" highlightClick="1"/>
            </p:cNvPr>
            <p:cNvSpPr/>
            <p:nvPr/>
          </p:nvSpPr>
          <p:spPr>
            <a:xfrm>
              <a:off x="36689162" y="360000"/>
              <a:ext cx="1440000" cy="1440000"/>
            </a:xfrm>
            <a:prstGeom prst="actionButtonEnd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4" name="Next Slide">
              <a:hlinkClick r:id="" action="ppaction://hlinkshowjump?jump=nextslide" highlightClick="1"/>
            </p:cNvPr>
            <p:cNvSpPr/>
            <p:nvPr/>
          </p:nvSpPr>
          <p:spPr>
            <a:xfrm>
              <a:off x="35005641" y="360000"/>
              <a:ext cx="1440000" cy="1440000"/>
            </a:xfrm>
            <a:prstGeom prst="actionButtonForwardNex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5" name="Last Slide Viewed">
              <a:hlinkClick r:id="" action="ppaction://hlinkshowjump?jump=lastslideviewed" highlightClick="1"/>
            </p:cNvPr>
            <p:cNvSpPr/>
            <p:nvPr/>
          </p:nvSpPr>
          <p:spPr>
            <a:xfrm rot="16200000">
              <a:off x="33324315" y="360000"/>
              <a:ext cx="1440000" cy="1440000"/>
            </a:xfrm>
            <a:prstGeom prst="actionButtonReturn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6" name="Previous Slide">
              <a:hlinkClick r:id="" action="ppaction://hlinkshowjump?jump=previousslide" highlightClick="1"/>
            </p:cNvPr>
            <p:cNvSpPr/>
            <p:nvPr/>
          </p:nvSpPr>
          <p:spPr>
            <a:xfrm>
              <a:off x="31642989" y="360000"/>
              <a:ext cx="1440000" cy="1440000"/>
            </a:xfrm>
            <a:prstGeom prst="actionButtonBackPrevious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7" name="First Slide">
              <a:hlinkClick r:id="" action="ppaction://hlinkshowjump?jump=firstslide" highlightClick="1"/>
            </p:cNvPr>
            <p:cNvSpPr/>
            <p:nvPr/>
          </p:nvSpPr>
          <p:spPr>
            <a:xfrm>
              <a:off x="29969678" y="360000"/>
              <a:ext cx="1440000" cy="1440000"/>
            </a:xfrm>
            <a:prstGeom prst="actionButtonBeginning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</p:grpSp>
      <p:sp>
        <p:nvSpPr>
          <p:cNvPr id="58" name="Close">
            <a:hlinkClick r:id="" action="ppaction://noaction" highlightClick="1"/>
          </p:cNvPr>
          <p:cNvSpPr/>
          <p:nvPr/>
        </p:nvSpPr>
        <p:spPr>
          <a:xfrm>
            <a:off x="8971068" y="114911"/>
            <a:ext cx="455636" cy="455636"/>
          </a:xfrm>
          <a:prstGeom prst="rect">
            <a:avLst/>
          </a:prstGeom>
          <a:solidFill>
            <a:srgbClr val="5482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3037" dirty="0">
                <a:ln w="0"/>
                <a:solidFill>
                  <a:srgbClr val="324E2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sym typeface="Wingdings 2" panose="05020102010507070707" pitchFamily="18" charset="2"/>
              </a:rPr>
              <a:t></a:t>
            </a:r>
            <a:endParaRPr lang="en-GB" sz="1266" dirty="0">
              <a:solidFill>
                <a:srgbClr val="324E2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8281075" y="1127636"/>
            <a:ext cx="116089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LB" sz="72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  <a:effectLst/>
              </a:rPr>
              <a:t>11</a:t>
            </a:r>
            <a:endParaRPr lang="en-US" sz="7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FFFF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33913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  <p:bldP spid="58" grpId="0" animBg="1"/>
      <p:bldP spid="58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 Bauble"/>
          <p:cNvSpPr/>
          <p:nvPr/>
        </p:nvSpPr>
        <p:spPr>
          <a:xfrm>
            <a:off x="6578947" y="799310"/>
            <a:ext cx="4320000" cy="4320000"/>
          </a:xfrm>
          <a:prstGeom prst="ellipse">
            <a:avLst/>
          </a:prstGeom>
          <a:solidFill>
            <a:srgbClr val="FFFF00"/>
          </a:solidFill>
          <a:ln w="76200">
            <a:noFill/>
          </a:ln>
          <a:scene3d>
            <a:camera prst="orthographicFront"/>
            <a:lightRig rig="threePt" dir="t"/>
          </a:scene3d>
          <a:sp3d>
            <a:bevelT w="3175000" h="317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LB" sz="4200" b="1" dirty="0">
                <a:solidFill>
                  <a:srgbClr val="548235"/>
                </a:solidFill>
                <a:latin typeface="Traditional Arabic" panose="02020603050405020304" pitchFamily="18" charset="-78"/>
                <a:ea typeface="Tahoma" panose="020B0604030504040204" pitchFamily="34" charset="0"/>
                <a:cs typeface="Traditional Arabic" panose="02020603050405020304" pitchFamily="18" charset="-78"/>
              </a:rPr>
              <a:t>أينَ كانَ الرّعاة يَبِيتون،</a:t>
            </a:r>
          </a:p>
          <a:p>
            <a:pPr algn="ctr"/>
            <a:r>
              <a:rPr lang="ar-LB" sz="32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في البرّية، أو في الإسطبل؟</a:t>
            </a:r>
            <a:endParaRPr lang="en-US" sz="32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3" name="TL Logo"/>
          <p:cNvGrpSpPr/>
          <p:nvPr/>
        </p:nvGrpSpPr>
        <p:grpSpPr>
          <a:xfrm>
            <a:off x="11199733" y="6627927"/>
            <a:ext cx="994352" cy="230073"/>
            <a:chOff x="28480748" y="4585352"/>
            <a:chExt cx="3142566" cy="727128"/>
          </a:xfrm>
        </p:grpSpPr>
        <p:pic>
          <p:nvPicPr>
            <p:cNvPr id="14" name="Image"/>
            <p:cNvPicPr>
              <a:picLocks noChangeAspect="1"/>
            </p:cNvPicPr>
            <p:nvPr/>
          </p:nvPicPr>
          <p:blipFill>
            <a:blip r:embed="rId2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Cutout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80748" y="4585352"/>
              <a:ext cx="720000" cy="727128"/>
            </a:xfrm>
            <a:prstGeom prst="rect">
              <a:avLst/>
            </a:prstGeom>
          </p:spPr>
        </p:pic>
        <p:sp>
          <p:nvSpPr>
            <p:cNvPr id="15" name="Text"/>
            <p:cNvSpPr/>
            <p:nvPr/>
          </p:nvSpPr>
          <p:spPr>
            <a:xfrm>
              <a:off x="29255132" y="4634455"/>
              <a:ext cx="2368182" cy="646367"/>
            </a:xfrm>
            <a:prstGeom prst="rect">
              <a:avLst/>
            </a:prstGeom>
            <a:noFill/>
          </p:spPr>
          <p:txBody>
            <a:bodyPr wrap="none" lIns="28933" tIns="14466" rIns="28933" bIns="14466">
              <a:spAutoFit/>
            </a:bodyPr>
            <a:lstStyle/>
            <a:p>
              <a:pPr algn="ctr"/>
              <a:r>
                <a:rPr lang="en-GB" altLang="ja-JP" sz="1139" i="1" dirty="0" err="1">
                  <a:ln w="0"/>
                  <a:solidFill>
                    <a:srgbClr val="98A98D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tekhnologic</a:t>
              </a:r>
              <a:endParaRPr lang="ja-JP" altLang="en-US" sz="1139" i="1" dirty="0">
                <a:ln w="0"/>
                <a:solidFill>
                  <a:srgbClr val="98A98D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17" name="Light"/>
          <p:cNvSpPr/>
          <p:nvPr/>
        </p:nvSpPr>
        <p:spPr>
          <a:xfrm>
            <a:off x="361887" y="34172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nswer Bauble">
            <a:hlinkClick r:id="rId4" action="ppaction://hlinksldjump"/>
          </p:cNvPr>
          <p:cNvSpPr/>
          <p:nvPr/>
        </p:nvSpPr>
        <p:spPr>
          <a:xfrm>
            <a:off x="1615721" y="2170260"/>
            <a:ext cx="4320000" cy="4320000"/>
          </a:xfrm>
          <a:prstGeom prst="ellipse">
            <a:avLst/>
          </a:prstGeom>
          <a:solidFill>
            <a:srgbClr val="FF0000"/>
          </a:solidFill>
          <a:ln w="76200">
            <a:noFill/>
          </a:ln>
          <a:scene3d>
            <a:camera prst="orthographicFront"/>
            <a:lightRig rig="threePt" dir="t"/>
          </a:scene3d>
          <a:sp3d>
            <a:bevelT w="3175000" h="317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LB" sz="55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في البرّية</a:t>
            </a:r>
            <a:endParaRPr lang="en-US" sz="55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Light"/>
          <p:cNvSpPr/>
          <p:nvPr/>
        </p:nvSpPr>
        <p:spPr>
          <a:xfrm>
            <a:off x="271887" y="1834609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Light"/>
          <p:cNvSpPr/>
          <p:nvPr/>
        </p:nvSpPr>
        <p:spPr>
          <a:xfrm>
            <a:off x="1811144" y="105707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Light"/>
          <p:cNvSpPr/>
          <p:nvPr/>
        </p:nvSpPr>
        <p:spPr>
          <a:xfrm>
            <a:off x="539478" y="4716241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Light"/>
          <p:cNvSpPr/>
          <p:nvPr/>
        </p:nvSpPr>
        <p:spPr>
          <a:xfrm>
            <a:off x="5952277" y="3605873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Light"/>
          <p:cNvSpPr/>
          <p:nvPr/>
        </p:nvSpPr>
        <p:spPr>
          <a:xfrm>
            <a:off x="3685721" y="251727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Light"/>
          <p:cNvSpPr/>
          <p:nvPr/>
        </p:nvSpPr>
        <p:spPr>
          <a:xfrm>
            <a:off x="7917287" y="621054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Light"/>
          <p:cNvSpPr/>
          <p:nvPr/>
        </p:nvSpPr>
        <p:spPr>
          <a:xfrm>
            <a:off x="361887" y="6299123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Light"/>
          <p:cNvSpPr/>
          <p:nvPr/>
        </p:nvSpPr>
        <p:spPr>
          <a:xfrm>
            <a:off x="10204077" y="96707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Light"/>
          <p:cNvSpPr/>
          <p:nvPr/>
        </p:nvSpPr>
        <p:spPr>
          <a:xfrm>
            <a:off x="5654314" y="56954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Light"/>
          <p:cNvSpPr/>
          <p:nvPr/>
        </p:nvSpPr>
        <p:spPr>
          <a:xfrm>
            <a:off x="3299800" y="148038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Light"/>
          <p:cNvSpPr/>
          <p:nvPr/>
        </p:nvSpPr>
        <p:spPr>
          <a:xfrm>
            <a:off x="2179937" y="6490260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Light"/>
          <p:cNvSpPr/>
          <p:nvPr/>
        </p:nvSpPr>
        <p:spPr>
          <a:xfrm>
            <a:off x="6257823" y="5340077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Light"/>
          <p:cNvSpPr/>
          <p:nvPr/>
        </p:nvSpPr>
        <p:spPr>
          <a:xfrm>
            <a:off x="5254029" y="619803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Light"/>
          <p:cNvSpPr/>
          <p:nvPr/>
        </p:nvSpPr>
        <p:spPr>
          <a:xfrm>
            <a:off x="11313642" y="1213028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Light"/>
          <p:cNvSpPr/>
          <p:nvPr/>
        </p:nvSpPr>
        <p:spPr>
          <a:xfrm>
            <a:off x="11391551" y="2417600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Light"/>
          <p:cNvSpPr/>
          <p:nvPr/>
        </p:nvSpPr>
        <p:spPr>
          <a:xfrm>
            <a:off x="537058" y="3074252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Light"/>
          <p:cNvSpPr/>
          <p:nvPr/>
        </p:nvSpPr>
        <p:spPr>
          <a:xfrm>
            <a:off x="10294077" y="6360473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Light"/>
          <p:cNvSpPr/>
          <p:nvPr/>
        </p:nvSpPr>
        <p:spPr>
          <a:xfrm>
            <a:off x="5254029" y="1744609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Light"/>
          <p:cNvSpPr/>
          <p:nvPr/>
        </p:nvSpPr>
        <p:spPr>
          <a:xfrm>
            <a:off x="7258138" y="6534892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Light"/>
          <p:cNvSpPr/>
          <p:nvPr/>
        </p:nvSpPr>
        <p:spPr>
          <a:xfrm>
            <a:off x="8971068" y="5704572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Light"/>
          <p:cNvSpPr/>
          <p:nvPr/>
        </p:nvSpPr>
        <p:spPr>
          <a:xfrm>
            <a:off x="11673702" y="5785745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Light"/>
          <p:cNvSpPr/>
          <p:nvPr/>
        </p:nvSpPr>
        <p:spPr>
          <a:xfrm>
            <a:off x="10986274" y="4511746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Menu Tab"/>
          <p:cNvSpPr/>
          <p:nvPr/>
        </p:nvSpPr>
        <p:spPr>
          <a:xfrm>
            <a:off x="11451591" y="0"/>
            <a:ext cx="740409" cy="34172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92" dirty="0">
                <a:ln w="0"/>
                <a:solidFill>
                  <a:srgbClr val="70AD47">
                    <a:lumMod val="75000"/>
                  </a:srgb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MENU</a:t>
            </a:r>
          </a:p>
        </p:txBody>
      </p:sp>
      <p:grpSp>
        <p:nvGrpSpPr>
          <p:cNvPr id="51" name="Navigation Menu"/>
          <p:cNvGrpSpPr/>
          <p:nvPr/>
        </p:nvGrpSpPr>
        <p:grpSpPr>
          <a:xfrm>
            <a:off x="8846153" y="0"/>
            <a:ext cx="3345847" cy="683455"/>
            <a:chOff x="27957529" y="0"/>
            <a:chExt cx="10574271" cy="2160001"/>
          </a:xfrm>
          <a:solidFill>
            <a:schemeClr val="accent6">
              <a:lumMod val="50000"/>
            </a:schemeClr>
          </a:solidFill>
        </p:grpSpPr>
        <p:sp>
          <p:nvSpPr>
            <p:cNvPr id="52" name="Slidebar"/>
            <p:cNvSpPr/>
            <p:nvPr/>
          </p:nvSpPr>
          <p:spPr>
            <a:xfrm>
              <a:off x="27957529" y="0"/>
              <a:ext cx="10574271" cy="2160001"/>
            </a:xfrm>
            <a:custGeom>
              <a:avLst/>
              <a:gdLst>
                <a:gd name="connsiteX0" fmla="*/ 1339902 w 9095098"/>
                <a:gd name="connsiteY0" fmla="*/ 0 h 2160001"/>
                <a:gd name="connsiteX1" fmla="*/ 1895098 w 9095098"/>
                <a:gd name="connsiteY1" fmla="*/ 0 h 2160001"/>
                <a:gd name="connsiteX2" fmla="*/ 2319462 w 9095098"/>
                <a:gd name="connsiteY2" fmla="*/ 0 h 2160001"/>
                <a:gd name="connsiteX3" fmla="*/ 9095098 w 9095098"/>
                <a:gd name="connsiteY3" fmla="*/ 0 h 2160001"/>
                <a:gd name="connsiteX4" fmla="*/ 9095098 w 9095098"/>
                <a:gd name="connsiteY4" fmla="*/ 2160000 h 2160001"/>
                <a:gd name="connsiteX5" fmla="*/ 2319462 w 9095098"/>
                <a:gd name="connsiteY5" fmla="*/ 2160000 h 2160001"/>
                <a:gd name="connsiteX6" fmla="*/ 1895098 w 9095098"/>
                <a:gd name="connsiteY6" fmla="*/ 2160000 h 2160001"/>
                <a:gd name="connsiteX7" fmla="*/ 1413780 w 9095098"/>
                <a:gd name="connsiteY7" fmla="*/ 2160000 h 2160001"/>
                <a:gd name="connsiteX8" fmla="*/ 1413770 w 9095098"/>
                <a:gd name="connsiteY8" fmla="*/ 2160001 h 2160001"/>
                <a:gd name="connsiteX9" fmla="*/ 537494 w 9095098"/>
                <a:gd name="connsiteY9" fmla="*/ 2160001 h 2160001"/>
                <a:gd name="connsiteX10" fmla="*/ 0 w 9095098"/>
                <a:gd name="connsiteY10" fmla="*/ 1622506 h 2160001"/>
                <a:gd name="connsiteX11" fmla="*/ 0 w 9095098"/>
                <a:gd name="connsiteY11" fmla="*/ 537496 h 2160001"/>
                <a:gd name="connsiteX12" fmla="*/ 537494 w 9095098"/>
                <a:gd name="connsiteY12" fmla="*/ 1 h 2160001"/>
                <a:gd name="connsiteX13" fmla="*/ 1339870 w 9095098"/>
                <a:gd name="connsiteY13" fmla="*/ 1 h 2160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095098" h="2160001">
                  <a:moveTo>
                    <a:pt x="1339902" y="0"/>
                  </a:moveTo>
                  <a:lnTo>
                    <a:pt x="1895098" y="0"/>
                  </a:lnTo>
                  <a:lnTo>
                    <a:pt x="2319462" y="0"/>
                  </a:lnTo>
                  <a:lnTo>
                    <a:pt x="9095098" y="0"/>
                  </a:lnTo>
                  <a:lnTo>
                    <a:pt x="9095098" y="2160000"/>
                  </a:lnTo>
                  <a:lnTo>
                    <a:pt x="2319462" y="2160000"/>
                  </a:lnTo>
                  <a:lnTo>
                    <a:pt x="1895098" y="2160000"/>
                  </a:lnTo>
                  <a:lnTo>
                    <a:pt x="1413780" y="2160000"/>
                  </a:lnTo>
                  <a:lnTo>
                    <a:pt x="1413770" y="2160001"/>
                  </a:lnTo>
                  <a:lnTo>
                    <a:pt x="537494" y="2160001"/>
                  </a:lnTo>
                  <a:cubicBezTo>
                    <a:pt x="240646" y="2160001"/>
                    <a:pt x="0" y="1919356"/>
                    <a:pt x="0" y="1622506"/>
                  </a:cubicBezTo>
                  <a:lnTo>
                    <a:pt x="0" y="537496"/>
                  </a:lnTo>
                  <a:cubicBezTo>
                    <a:pt x="0" y="240646"/>
                    <a:pt x="240646" y="1"/>
                    <a:pt x="537494" y="1"/>
                  </a:cubicBezTo>
                  <a:lnTo>
                    <a:pt x="1339870" y="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3" name="Last Slide">
              <a:hlinkClick r:id="" action="ppaction://hlinkshowjump?jump=lastslide" highlightClick="1"/>
            </p:cNvPr>
            <p:cNvSpPr/>
            <p:nvPr/>
          </p:nvSpPr>
          <p:spPr>
            <a:xfrm>
              <a:off x="36689162" y="360000"/>
              <a:ext cx="1440000" cy="1440000"/>
            </a:xfrm>
            <a:prstGeom prst="actionButtonEnd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4" name="Next Slide">
              <a:hlinkClick r:id="" action="ppaction://hlinkshowjump?jump=nextslide" highlightClick="1"/>
            </p:cNvPr>
            <p:cNvSpPr/>
            <p:nvPr/>
          </p:nvSpPr>
          <p:spPr>
            <a:xfrm>
              <a:off x="35005641" y="360000"/>
              <a:ext cx="1440000" cy="1440000"/>
            </a:xfrm>
            <a:prstGeom prst="actionButtonForwardNex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5" name="Last Slide Viewed">
              <a:hlinkClick r:id="" action="ppaction://hlinkshowjump?jump=lastslideviewed" highlightClick="1"/>
            </p:cNvPr>
            <p:cNvSpPr/>
            <p:nvPr/>
          </p:nvSpPr>
          <p:spPr>
            <a:xfrm rot="16200000">
              <a:off x="33324315" y="360000"/>
              <a:ext cx="1440000" cy="1440000"/>
            </a:xfrm>
            <a:prstGeom prst="actionButtonReturn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6" name="Previous Slide">
              <a:hlinkClick r:id="" action="ppaction://hlinkshowjump?jump=previousslide" highlightClick="1"/>
            </p:cNvPr>
            <p:cNvSpPr/>
            <p:nvPr/>
          </p:nvSpPr>
          <p:spPr>
            <a:xfrm>
              <a:off x="31642989" y="360000"/>
              <a:ext cx="1440000" cy="1440000"/>
            </a:xfrm>
            <a:prstGeom prst="actionButtonBackPrevious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7" name="First Slide">
              <a:hlinkClick r:id="" action="ppaction://hlinkshowjump?jump=firstslide" highlightClick="1"/>
            </p:cNvPr>
            <p:cNvSpPr/>
            <p:nvPr/>
          </p:nvSpPr>
          <p:spPr>
            <a:xfrm>
              <a:off x="29969678" y="360000"/>
              <a:ext cx="1440000" cy="1440000"/>
            </a:xfrm>
            <a:prstGeom prst="actionButtonBeginning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</p:grpSp>
      <p:sp>
        <p:nvSpPr>
          <p:cNvPr id="58" name="Close">
            <a:hlinkClick r:id="" action="ppaction://noaction" highlightClick="1"/>
          </p:cNvPr>
          <p:cNvSpPr/>
          <p:nvPr/>
        </p:nvSpPr>
        <p:spPr>
          <a:xfrm>
            <a:off x="8971068" y="114911"/>
            <a:ext cx="455636" cy="455636"/>
          </a:xfrm>
          <a:prstGeom prst="rect">
            <a:avLst/>
          </a:prstGeom>
          <a:solidFill>
            <a:srgbClr val="5482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3037" dirty="0">
                <a:ln w="0"/>
                <a:solidFill>
                  <a:srgbClr val="324E2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sym typeface="Wingdings 2" panose="05020102010507070707" pitchFamily="18" charset="2"/>
              </a:rPr>
              <a:t></a:t>
            </a:r>
            <a:endParaRPr lang="en-GB" sz="1266" dirty="0">
              <a:solidFill>
                <a:srgbClr val="324E2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8007287" y="761721"/>
            <a:ext cx="121058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LB" sz="72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12</a:t>
            </a:r>
            <a:endParaRPr lang="en-US" sz="7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20623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  <p:bldP spid="58" grpId="0" animBg="1"/>
      <p:bldP spid="58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 Bauble"/>
          <p:cNvSpPr/>
          <p:nvPr/>
        </p:nvSpPr>
        <p:spPr>
          <a:xfrm>
            <a:off x="6811068" y="914252"/>
            <a:ext cx="4320000" cy="4320000"/>
          </a:xfrm>
          <a:prstGeom prst="ellipse">
            <a:avLst/>
          </a:prstGeom>
          <a:solidFill>
            <a:srgbClr val="FF0000"/>
          </a:solidFill>
          <a:ln w="76200">
            <a:noFill/>
          </a:ln>
          <a:scene3d>
            <a:camera prst="orthographicFront"/>
            <a:lightRig rig="threePt" dir="t"/>
          </a:scene3d>
          <a:sp3d>
            <a:bevelT w="3175000" h="317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LB" sz="44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ar-LB" sz="44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ar-LB" sz="33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عندما كانَ الرّعاةُ نائِمينَ، من أتَى إليهم؟</a:t>
            </a:r>
          </a:p>
          <a:p>
            <a:pPr algn="ctr"/>
            <a:endParaRPr lang="ar-LB" sz="44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ar-LB" sz="1582" b="1" dirty="0">
              <a:solidFill>
                <a:prstClr val="black"/>
              </a:solidFill>
            </a:endParaRPr>
          </a:p>
          <a:p>
            <a:pPr algn="ctr"/>
            <a:endParaRPr lang="ar-LB" sz="1582" b="1" dirty="0">
              <a:solidFill>
                <a:prstClr val="black"/>
              </a:solidFill>
            </a:endParaRPr>
          </a:p>
        </p:txBody>
      </p:sp>
      <p:grpSp>
        <p:nvGrpSpPr>
          <p:cNvPr id="13" name="TL Logo"/>
          <p:cNvGrpSpPr/>
          <p:nvPr/>
        </p:nvGrpSpPr>
        <p:grpSpPr>
          <a:xfrm>
            <a:off x="11199733" y="6627927"/>
            <a:ext cx="994352" cy="230073"/>
            <a:chOff x="28480748" y="4585352"/>
            <a:chExt cx="3142566" cy="727128"/>
          </a:xfrm>
        </p:grpSpPr>
        <p:pic>
          <p:nvPicPr>
            <p:cNvPr id="14" name="Image"/>
            <p:cNvPicPr>
              <a:picLocks noChangeAspect="1"/>
            </p:cNvPicPr>
            <p:nvPr/>
          </p:nvPicPr>
          <p:blipFill>
            <a:blip r:embed="rId2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Cutout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80748" y="4585352"/>
              <a:ext cx="720000" cy="727128"/>
            </a:xfrm>
            <a:prstGeom prst="rect">
              <a:avLst/>
            </a:prstGeom>
          </p:spPr>
        </p:pic>
        <p:sp>
          <p:nvSpPr>
            <p:cNvPr id="15" name="Text"/>
            <p:cNvSpPr/>
            <p:nvPr/>
          </p:nvSpPr>
          <p:spPr>
            <a:xfrm>
              <a:off x="29255132" y="4634455"/>
              <a:ext cx="2368182" cy="646367"/>
            </a:xfrm>
            <a:prstGeom prst="rect">
              <a:avLst/>
            </a:prstGeom>
            <a:noFill/>
          </p:spPr>
          <p:txBody>
            <a:bodyPr wrap="none" lIns="28933" tIns="14466" rIns="28933" bIns="14466">
              <a:spAutoFit/>
            </a:bodyPr>
            <a:lstStyle/>
            <a:p>
              <a:pPr algn="ctr"/>
              <a:r>
                <a:rPr lang="en-GB" altLang="ja-JP" sz="1139" i="1" dirty="0" err="1">
                  <a:ln w="0"/>
                  <a:solidFill>
                    <a:srgbClr val="98A98D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tekhnologic</a:t>
              </a:r>
              <a:endParaRPr lang="ja-JP" altLang="en-US" sz="1139" i="1" dirty="0">
                <a:ln w="0"/>
                <a:solidFill>
                  <a:srgbClr val="98A98D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17" name="Light"/>
          <p:cNvSpPr/>
          <p:nvPr/>
        </p:nvSpPr>
        <p:spPr>
          <a:xfrm>
            <a:off x="361887" y="34172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nswer Bauble">
            <a:hlinkClick r:id="rId4" action="ppaction://hlinksldjump"/>
          </p:cNvPr>
          <p:cNvSpPr/>
          <p:nvPr/>
        </p:nvSpPr>
        <p:spPr>
          <a:xfrm>
            <a:off x="1306213" y="1834609"/>
            <a:ext cx="4320000" cy="4320000"/>
          </a:xfrm>
          <a:prstGeom prst="ellipse">
            <a:avLst/>
          </a:prstGeom>
          <a:solidFill>
            <a:srgbClr val="FFFF00"/>
          </a:solidFill>
          <a:ln w="76200">
            <a:noFill/>
          </a:ln>
          <a:scene3d>
            <a:camera prst="orthographicFront"/>
            <a:lightRig rig="threePt" dir="t"/>
          </a:scene3d>
          <a:sp3d>
            <a:bevelT w="3175000" h="317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LB" sz="55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مَلاكُ الرّبّ</a:t>
            </a:r>
            <a:endParaRPr lang="en-US" sz="55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Light"/>
          <p:cNvSpPr/>
          <p:nvPr/>
        </p:nvSpPr>
        <p:spPr>
          <a:xfrm>
            <a:off x="271887" y="1834609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Light"/>
          <p:cNvSpPr/>
          <p:nvPr/>
        </p:nvSpPr>
        <p:spPr>
          <a:xfrm>
            <a:off x="1487053" y="102206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Light"/>
          <p:cNvSpPr/>
          <p:nvPr/>
        </p:nvSpPr>
        <p:spPr>
          <a:xfrm>
            <a:off x="539478" y="4716241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Light"/>
          <p:cNvSpPr/>
          <p:nvPr/>
        </p:nvSpPr>
        <p:spPr>
          <a:xfrm>
            <a:off x="2055054" y="4959404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Light"/>
          <p:cNvSpPr/>
          <p:nvPr/>
        </p:nvSpPr>
        <p:spPr>
          <a:xfrm>
            <a:off x="3083837" y="275743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Light"/>
          <p:cNvSpPr/>
          <p:nvPr/>
        </p:nvSpPr>
        <p:spPr>
          <a:xfrm>
            <a:off x="7917287" y="621054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Light"/>
          <p:cNvSpPr/>
          <p:nvPr/>
        </p:nvSpPr>
        <p:spPr>
          <a:xfrm>
            <a:off x="361887" y="6299123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Light"/>
          <p:cNvSpPr/>
          <p:nvPr/>
        </p:nvSpPr>
        <p:spPr>
          <a:xfrm>
            <a:off x="7167987" y="1992964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Light"/>
          <p:cNvSpPr/>
          <p:nvPr/>
        </p:nvSpPr>
        <p:spPr>
          <a:xfrm>
            <a:off x="5654314" y="56954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Light"/>
          <p:cNvSpPr/>
          <p:nvPr/>
        </p:nvSpPr>
        <p:spPr>
          <a:xfrm>
            <a:off x="5708949" y="449820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Light"/>
          <p:cNvSpPr/>
          <p:nvPr/>
        </p:nvSpPr>
        <p:spPr>
          <a:xfrm>
            <a:off x="4778202" y="5454182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Light"/>
          <p:cNvSpPr/>
          <p:nvPr/>
        </p:nvSpPr>
        <p:spPr>
          <a:xfrm>
            <a:off x="2841437" y="6084910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Light"/>
          <p:cNvSpPr/>
          <p:nvPr/>
        </p:nvSpPr>
        <p:spPr>
          <a:xfrm>
            <a:off x="6780637" y="6274892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Light"/>
          <p:cNvSpPr/>
          <p:nvPr/>
        </p:nvSpPr>
        <p:spPr>
          <a:xfrm>
            <a:off x="11313642" y="1213028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Light"/>
          <p:cNvSpPr/>
          <p:nvPr/>
        </p:nvSpPr>
        <p:spPr>
          <a:xfrm>
            <a:off x="9620643" y="139038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Light"/>
          <p:cNvSpPr/>
          <p:nvPr/>
        </p:nvSpPr>
        <p:spPr>
          <a:xfrm>
            <a:off x="1008611" y="346145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Light"/>
          <p:cNvSpPr/>
          <p:nvPr/>
        </p:nvSpPr>
        <p:spPr>
          <a:xfrm>
            <a:off x="11713357" y="613191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Light"/>
          <p:cNvSpPr/>
          <p:nvPr/>
        </p:nvSpPr>
        <p:spPr>
          <a:xfrm>
            <a:off x="6199256" y="3074252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Light"/>
          <p:cNvSpPr/>
          <p:nvPr/>
        </p:nvSpPr>
        <p:spPr>
          <a:xfrm>
            <a:off x="4138394" y="6469104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Light"/>
          <p:cNvSpPr/>
          <p:nvPr/>
        </p:nvSpPr>
        <p:spPr>
          <a:xfrm>
            <a:off x="10012284" y="6447927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Light"/>
          <p:cNvSpPr/>
          <p:nvPr/>
        </p:nvSpPr>
        <p:spPr>
          <a:xfrm>
            <a:off x="11539403" y="4779404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Light"/>
          <p:cNvSpPr/>
          <p:nvPr/>
        </p:nvSpPr>
        <p:spPr>
          <a:xfrm>
            <a:off x="11337551" y="2779176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Menu Tab"/>
          <p:cNvSpPr/>
          <p:nvPr/>
        </p:nvSpPr>
        <p:spPr>
          <a:xfrm>
            <a:off x="11451591" y="0"/>
            <a:ext cx="740409" cy="34172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92" dirty="0">
                <a:ln w="0"/>
                <a:solidFill>
                  <a:srgbClr val="70AD47">
                    <a:lumMod val="75000"/>
                  </a:srgb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MENU</a:t>
            </a:r>
          </a:p>
        </p:txBody>
      </p:sp>
      <p:grpSp>
        <p:nvGrpSpPr>
          <p:cNvPr id="51" name="Navigation Menu"/>
          <p:cNvGrpSpPr/>
          <p:nvPr/>
        </p:nvGrpSpPr>
        <p:grpSpPr>
          <a:xfrm>
            <a:off x="8846153" y="0"/>
            <a:ext cx="3345847" cy="683455"/>
            <a:chOff x="27957529" y="0"/>
            <a:chExt cx="10574271" cy="2160001"/>
          </a:xfrm>
          <a:solidFill>
            <a:schemeClr val="accent6">
              <a:lumMod val="50000"/>
            </a:schemeClr>
          </a:solidFill>
        </p:grpSpPr>
        <p:sp>
          <p:nvSpPr>
            <p:cNvPr id="52" name="Slidebar"/>
            <p:cNvSpPr/>
            <p:nvPr/>
          </p:nvSpPr>
          <p:spPr>
            <a:xfrm>
              <a:off x="27957529" y="0"/>
              <a:ext cx="10574271" cy="2160001"/>
            </a:xfrm>
            <a:custGeom>
              <a:avLst/>
              <a:gdLst>
                <a:gd name="connsiteX0" fmla="*/ 1339902 w 9095098"/>
                <a:gd name="connsiteY0" fmla="*/ 0 h 2160001"/>
                <a:gd name="connsiteX1" fmla="*/ 1895098 w 9095098"/>
                <a:gd name="connsiteY1" fmla="*/ 0 h 2160001"/>
                <a:gd name="connsiteX2" fmla="*/ 2319462 w 9095098"/>
                <a:gd name="connsiteY2" fmla="*/ 0 h 2160001"/>
                <a:gd name="connsiteX3" fmla="*/ 9095098 w 9095098"/>
                <a:gd name="connsiteY3" fmla="*/ 0 h 2160001"/>
                <a:gd name="connsiteX4" fmla="*/ 9095098 w 9095098"/>
                <a:gd name="connsiteY4" fmla="*/ 2160000 h 2160001"/>
                <a:gd name="connsiteX5" fmla="*/ 2319462 w 9095098"/>
                <a:gd name="connsiteY5" fmla="*/ 2160000 h 2160001"/>
                <a:gd name="connsiteX6" fmla="*/ 1895098 w 9095098"/>
                <a:gd name="connsiteY6" fmla="*/ 2160000 h 2160001"/>
                <a:gd name="connsiteX7" fmla="*/ 1413780 w 9095098"/>
                <a:gd name="connsiteY7" fmla="*/ 2160000 h 2160001"/>
                <a:gd name="connsiteX8" fmla="*/ 1413770 w 9095098"/>
                <a:gd name="connsiteY8" fmla="*/ 2160001 h 2160001"/>
                <a:gd name="connsiteX9" fmla="*/ 537494 w 9095098"/>
                <a:gd name="connsiteY9" fmla="*/ 2160001 h 2160001"/>
                <a:gd name="connsiteX10" fmla="*/ 0 w 9095098"/>
                <a:gd name="connsiteY10" fmla="*/ 1622506 h 2160001"/>
                <a:gd name="connsiteX11" fmla="*/ 0 w 9095098"/>
                <a:gd name="connsiteY11" fmla="*/ 537496 h 2160001"/>
                <a:gd name="connsiteX12" fmla="*/ 537494 w 9095098"/>
                <a:gd name="connsiteY12" fmla="*/ 1 h 2160001"/>
                <a:gd name="connsiteX13" fmla="*/ 1339870 w 9095098"/>
                <a:gd name="connsiteY13" fmla="*/ 1 h 2160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095098" h="2160001">
                  <a:moveTo>
                    <a:pt x="1339902" y="0"/>
                  </a:moveTo>
                  <a:lnTo>
                    <a:pt x="1895098" y="0"/>
                  </a:lnTo>
                  <a:lnTo>
                    <a:pt x="2319462" y="0"/>
                  </a:lnTo>
                  <a:lnTo>
                    <a:pt x="9095098" y="0"/>
                  </a:lnTo>
                  <a:lnTo>
                    <a:pt x="9095098" y="2160000"/>
                  </a:lnTo>
                  <a:lnTo>
                    <a:pt x="2319462" y="2160000"/>
                  </a:lnTo>
                  <a:lnTo>
                    <a:pt x="1895098" y="2160000"/>
                  </a:lnTo>
                  <a:lnTo>
                    <a:pt x="1413780" y="2160000"/>
                  </a:lnTo>
                  <a:lnTo>
                    <a:pt x="1413770" y="2160001"/>
                  </a:lnTo>
                  <a:lnTo>
                    <a:pt x="537494" y="2160001"/>
                  </a:lnTo>
                  <a:cubicBezTo>
                    <a:pt x="240646" y="2160001"/>
                    <a:pt x="0" y="1919356"/>
                    <a:pt x="0" y="1622506"/>
                  </a:cubicBezTo>
                  <a:lnTo>
                    <a:pt x="0" y="537496"/>
                  </a:lnTo>
                  <a:cubicBezTo>
                    <a:pt x="0" y="240646"/>
                    <a:pt x="240646" y="1"/>
                    <a:pt x="537494" y="1"/>
                  </a:cubicBezTo>
                  <a:lnTo>
                    <a:pt x="1339870" y="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3" name="Last Slide">
              <a:hlinkClick r:id="" action="ppaction://hlinkshowjump?jump=lastslide" highlightClick="1"/>
            </p:cNvPr>
            <p:cNvSpPr/>
            <p:nvPr/>
          </p:nvSpPr>
          <p:spPr>
            <a:xfrm>
              <a:off x="36689162" y="360000"/>
              <a:ext cx="1440000" cy="1440000"/>
            </a:xfrm>
            <a:prstGeom prst="actionButtonEnd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4" name="Next Slide">
              <a:hlinkClick r:id="" action="ppaction://hlinkshowjump?jump=nextslide" highlightClick="1"/>
            </p:cNvPr>
            <p:cNvSpPr/>
            <p:nvPr/>
          </p:nvSpPr>
          <p:spPr>
            <a:xfrm>
              <a:off x="35005641" y="360000"/>
              <a:ext cx="1440000" cy="1440000"/>
            </a:xfrm>
            <a:prstGeom prst="actionButtonForwardNex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5" name="Last Slide Viewed">
              <a:hlinkClick r:id="" action="ppaction://hlinkshowjump?jump=lastslideviewed" highlightClick="1"/>
            </p:cNvPr>
            <p:cNvSpPr/>
            <p:nvPr/>
          </p:nvSpPr>
          <p:spPr>
            <a:xfrm rot="16200000">
              <a:off x="33324315" y="360000"/>
              <a:ext cx="1440000" cy="1440000"/>
            </a:xfrm>
            <a:prstGeom prst="actionButtonReturn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6" name="Previous Slide">
              <a:hlinkClick r:id="" action="ppaction://hlinkshowjump?jump=previousslide" highlightClick="1"/>
            </p:cNvPr>
            <p:cNvSpPr/>
            <p:nvPr/>
          </p:nvSpPr>
          <p:spPr>
            <a:xfrm>
              <a:off x="31642989" y="360000"/>
              <a:ext cx="1440000" cy="1440000"/>
            </a:xfrm>
            <a:prstGeom prst="actionButtonBackPrevious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7" name="First Slide">
              <a:hlinkClick r:id="" action="ppaction://hlinkshowjump?jump=firstslide" highlightClick="1"/>
            </p:cNvPr>
            <p:cNvSpPr/>
            <p:nvPr/>
          </p:nvSpPr>
          <p:spPr>
            <a:xfrm>
              <a:off x="29969678" y="360000"/>
              <a:ext cx="1440000" cy="1440000"/>
            </a:xfrm>
            <a:prstGeom prst="actionButtonBeginning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</p:grpSp>
      <p:sp>
        <p:nvSpPr>
          <p:cNvPr id="58" name="Close">
            <a:hlinkClick r:id="" action="ppaction://noaction" highlightClick="1"/>
          </p:cNvPr>
          <p:cNvSpPr/>
          <p:nvPr/>
        </p:nvSpPr>
        <p:spPr>
          <a:xfrm>
            <a:off x="8971068" y="114911"/>
            <a:ext cx="455636" cy="455636"/>
          </a:xfrm>
          <a:prstGeom prst="rect">
            <a:avLst/>
          </a:prstGeom>
          <a:solidFill>
            <a:srgbClr val="5482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3037" dirty="0">
                <a:ln w="0"/>
                <a:solidFill>
                  <a:srgbClr val="324E2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sym typeface="Wingdings 2" panose="05020102010507070707" pitchFamily="18" charset="2"/>
              </a:rPr>
              <a:t></a:t>
            </a:r>
            <a:endParaRPr lang="en-GB" sz="1266" dirty="0">
              <a:solidFill>
                <a:srgbClr val="324E2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8318768" y="1165143"/>
            <a:ext cx="121058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LB" sz="72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548235"/>
                </a:solidFill>
                <a:effectLst/>
              </a:rPr>
              <a:t>13</a:t>
            </a:r>
            <a:endParaRPr lang="en-US" sz="7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548235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41017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  <p:bldP spid="58" grpId="0" animBg="1"/>
      <p:bldP spid="58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 Bauble"/>
          <p:cNvSpPr/>
          <p:nvPr/>
        </p:nvSpPr>
        <p:spPr>
          <a:xfrm>
            <a:off x="6084008" y="1004252"/>
            <a:ext cx="4320000" cy="4320000"/>
          </a:xfrm>
          <a:prstGeom prst="ellipse">
            <a:avLst/>
          </a:prstGeom>
          <a:solidFill>
            <a:srgbClr val="FF0000"/>
          </a:solidFill>
          <a:ln w="76200">
            <a:noFill/>
          </a:ln>
          <a:scene3d>
            <a:camera prst="orthographicFront"/>
            <a:lightRig rig="threePt" dir="t"/>
          </a:scene3d>
          <a:sp3d>
            <a:bevelT w="3175000" h="317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LB" sz="32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rtl="1"/>
            <a:endParaRPr lang="ar-LB" sz="32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 rtl="1"/>
            <a:r>
              <a:rPr lang="ar-LB" sz="32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قالَ المَلائِكَةُ للرّعاة:</a:t>
            </a:r>
            <a:r>
              <a:rPr lang="ar-LB" sz="32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ar-LB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"تَجِدونَ طِفلاً مُقمّطًا مُضّجِعًا في :.........</a:t>
            </a:r>
          </a:p>
          <a:p>
            <a:pPr algn="ctr" rtl="1"/>
            <a:endParaRPr lang="en-US" sz="3200" b="1" dirty="0">
              <a:solidFill>
                <a:prstClr val="black"/>
              </a:solidFill>
            </a:endParaRPr>
          </a:p>
        </p:txBody>
      </p:sp>
      <p:grpSp>
        <p:nvGrpSpPr>
          <p:cNvPr id="13" name="TL Logo"/>
          <p:cNvGrpSpPr/>
          <p:nvPr/>
        </p:nvGrpSpPr>
        <p:grpSpPr>
          <a:xfrm>
            <a:off x="11199733" y="6627927"/>
            <a:ext cx="994352" cy="230073"/>
            <a:chOff x="28480748" y="4585352"/>
            <a:chExt cx="3142566" cy="727128"/>
          </a:xfrm>
        </p:grpSpPr>
        <p:pic>
          <p:nvPicPr>
            <p:cNvPr id="14" name="Image"/>
            <p:cNvPicPr>
              <a:picLocks noChangeAspect="1"/>
            </p:cNvPicPr>
            <p:nvPr/>
          </p:nvPicPr>
          <p:blipFill>
            <a:blip r:embed="rId2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Cutout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80748" y="4585352"/>
              <a:ext cx="720000" cy="727128"/>
            </a:xfrm>
            <a:prstGeom prst="rect">
              <a:avLst/>
            </a:prstGeom>
          </p:spPr>
        </p:pic>
        <p:sp>
          <p:nvSpPr>
            <p:cNvPr id="15" name="Text"/>
            <p:cNvSpPr/>
            <p:nvPr/>
          </p:nvSpPr>
          <p:spPr>
            <a:xfrm>
              <a:off x="29255132" y="4634455"/>
              <a:ext cx="2368182" cy="646367"/>
            </a:xfrm>
            <a:prstGeom prst="rect">
              <a:avLst/>
            </a:prstGeom>
            <a:noFill/>
          </p:spPr>
          <p:txBody>
            <a:bodyPr wrap="none" lIns="28933" tIns="14466" rIns="28933" bIns="14466">
              <a:spAutoFit/>
            </a:bodyPr>
            <a:lstStyle/>
            <a:p>
              <a:pPr algn="ctr"/>
              <a:r>
                <a:rPr lang="en-GB" altLang="ja-JP" sz="1139" i="1" dirty="0" err="1">
                  <a:ln w="0"/>
                  <a:solidFill>
                    <a:srgbClr val="98A98D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tekhnologic</a:t>
              </a:r>
              <a:endParaRPr lang="ja-JP" altLang="en-US" sz="1139" i="1" dirty="0">
                <a:ln w="0"/>
                <a:solidFill>
                  <a:srgbClr val="98A98D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17" name="Light"/>
          <p:cNvSpPr/>
          <p:nvPr/>
        </p:nvSpPr>
        <p:spPr>
          <a:xfrm>
            <a:off x="361887" y="34172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nswer Bauble">
            <a:hlinkClick r:id="rId4" action="ppaction://hlinksldjump"/>
          </p:cNvPr>
          <p:cNvSpPr/>
          <p:nvPr/>
        </p:nvSpPr>
        <p:spPr>
          <a:xfrm>
            <a:off x="1318096" y="1901915"/>
            <a:ext cx="4320000" cy="4320000"/>
          </a:xfrm>
          <a:prstGeom prst="ellipse">
            <a:avLst/>
          </a:prstGeom>
          <a:solidFill>
            <a:srgbClr val="FFFF00"/>
          </a:solidFill>
          <a:ln w="76200">
            <a:noFill/>
          </a:ln>
          <a:scene3d>
            <a:camera prst="orthographicFront"/>
            <a:lightRig rig="threePt" dir="t"/>
          </a:scene3d>
          <a:sp3d>
            <a:bevelT w="3175000" h="317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LB" sz="55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مِذْوَد</a:t>
            </a:r>
            <a:endParaRPr lang="en-US" sz="55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Light"/>
          <p:cNvSpPr/>
          <p:nvPr/>
        </p:nvSpPr>
        <p:spPr>
          <a:xfrm>
            <a:off x="271887" y="1834609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Light"/>
          <p:cNvSpPr/>
          <p:nvPr/>
        </p:nvSpPr>
        <p:spPr>
          <a:xfrm>
            <a:off x="1487053" y="102206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Light"/>
          <p:cNvSpPr/>
          <p:nvPr/>
        </p:nvSpPr>
        <p:spPr>
          <a:xfrm>
            <a:off x="539478" y="4716241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Light"/>
          <p:cNvSpPr/>
          <p:nvPr/>
        </p:nvSpPr>
        <p:spPr>
          <a:xfrm>
            <a:off x="2055054" y="4959404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Light"/>
          <p:cNvSpPr/>
          <p:nvPr/>
        </p:nvSpPr>
        <p:spPr>
          <a:xfrm>
            <a:off x="3083837" y="275743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Light"/>
          <p:cNvSpPr/>
          <p:nvPr/>
        </p:nvSpPr>
        <p:spPr>
          <a:xfrm>
            <a:off x="7917287" y="621054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Light"/>
          <p:cNvSpPr/>
          <p:nvPr/>
        </p:nvSpPr>
        <p:spPr>
          <a:xfrm>
            <a:off x="361887" y="6299123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Light"/>
          <p:cNvSpPr/>
          <p:nvPr/>
        </p:nvSpPr>
        <p:spPr>
          <a:xfrm>
            <a:off x="7167987" y="1992964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Light"/>
          <p:cNvSpPr/>
          <p:nvPr/>
        </p:nvSpPr>
        <p:spPr>
          <a:xfrm>
            <a:off x="5654314" y="56954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Light"/>
          <p:cNvSpPr/>
          <p:nvPr/>
        </p:nvSpPr>
        <p:spPr>
          <a:xfrm>
            <a:off x="5708949" y="449820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Light"/>
          <p:cNvSpPr/>
          <p:nvPr/>
        </p:nvSpPr>
        <p:spPr>
          <a:xfrm>
            <a:off x="4778202" y="5454182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Light"/>
          <p:cNvSpPr/>
          <p:nvPr/>
        </p:nvSpPr>
        <p:spPr>
          <a:xfrm>
            <a:off x="2841437" y="6084910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Light"/>
          <p:cNvSpPr/>
          <p:nvPr/>
        </p:nvSpPr>
        <p:spPr>
          <a:xfrm>
            <a:off x="6780637" y="6274892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Light"/>
          <p:cNvSpPr/>
          <p:nvPr/>
        </p:nvSpPr>
        <p:spPr>
          <a:xfrm>
            <a:off x="11313642" y="1213028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Light"/>
          <p:cNvSpPr/>
          <p:nvPr/>
        </p:nvSpPr>
        <p:spPr>
          <a:xfrm>
            <a:off x="9620643" y="139038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Light"/>
          <p:cNvSpPr/>
          <p:nvPr/>
        </p:nvSpPr>
        <p:spPr>
          <a:xfrm>
            <a:off x="1008611" y="346145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Light"/>
          <p:cNvSpPr/>
          <p:nvPr/>
        </p:nvSpPr>
        <p:spPr>
          <a:xfrm>
            <a:off x="11713357" y="613191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Light"/>
          <p:cNvSpPr/>
          <p:nvPr/>
        </p:nvSpPr>
        <p:spPr>
          <a:xfrm>
            <a:off x="6199256" y="3074252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Light"/>
          <p:cNvSpPr/>
          <p:nvPr/>
        </p:nvSpPr>
        <p:spPr>
          <a:xfrm>
            <a:off x="4138394" y="6469104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Light"/>
          <p:cNvSpPr/>
          <p:nvPr/>
        </p:nvSpPr>
        <p:spPr>
          <a:xfrm>
            <a:off x="10012284" y="6447927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Light"/>
          <p:cNvSpPr/>
          <p:nvPr/>
        </p:nvSpPr>
        <p:spPr>
          <a:xfrm>
            <a:off x="11539403" y="4779404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Light"/>
          <p:cNvSpPr/>
          <p:nvPr/>
        </p:nvSpPr>
        <p:spPr>
          <a:xfrm>
            <a:off x="11337551" y="2779176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Menu Tab"/>
          <p:cNvSpPr/>
          <p:nvPr/>
        </p:nvSpPr>
        <p:spPr>
          <a:xfrm>
            <a:off x="11451591" y="0"/>
            <a:ext cx="740409" cy="34172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92" dirty="0">
                <a:ln w="0"/>
                <a:solidFill>
                  <a:srgbClr val="70AD47">
                    <a:lumMod val="75000"/>
                  </a:srgb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MENU</a:t>
            </a:r>
          </a:p>
        </p:txBody>
      </p:sp>
      <p:grpSp>
        <p:nvGrpSpPr>
          <p:cNvPr id="51" name="Navigation Menu"/>
          <p:cNvGrpSpPr/>
          <p:nvPr/>
        </p:nvGrpSpPr>
        <p:grpSpPr>
          <a:xfrm>
            <a:off x="8846153" y="0"/>
            <a:ext cx="3345847" cy="683455"/>
            <a:chOff x="27957529" y="0"/>
            <a:chExt cx="10574271" cy="2160001"/>
          </a:xfrm>
          <a:solidFill>
            <a:schemeClr val="accent6">
              <a:lumMod val="50000"/>
            </a:schemeClr>
          </a:solidFill>
        </p:grpSpPr>
        <p:sp>
          <p:nvSpPr>
            <p:cNvPr id="52" name="Slidebar"/>
            <p:cNvSpPr/>
            <p:nvPr/>
          </p:nvSpPr>
          <p:spPr>
            <a:xfrm>
              <a:off x="27957529" y="0"/>
              <a:ext cx="10574271" cy="2160001"/>
            </a:xfrm>
            <a:custGeom>
              <a:avLst/>
              <a:gdLst>
                <a:gd name="connsiteX0" fmla="*/ 1339902 w 9095098"/>
                <a:gd name="connsiteY0" fmla="*/ 0 h 2160001"/>
                <a:gd name="connsiteX1" fmla="*/ 1895098 w 9095098"/>
                <a:gd name="connsiteY1" fmla="*/ 0 h 2160001"/>
                <a:gd name="connsiteX2" fmla="*/ 2319462 w 9095098"/>
                <a:gd name="connsiteY2" fmla="*/ 0 h 2160001"/>
                <a:gd name="connsiteX3" fmla="*/ 9095098 w 9095098"/>
                <a:gd name="connsiteY3" fmla="*/ 0 h 2160001"/>
                <a:gd name="connsiteX4" fmla="*/ 9095098 w 9095098"/>
                <a:gd name="connsiteY4" fmla="*/ 2160000 h 2160001"/>
                <a:gd name="connsiteX5" fmla="*/ 2319462 w 9095098"/>
                <a:gd name="connsiteY5" fmla="*/ 2160000 h 2160001"/>
                <a:gd name="connsiteX6" fmla="*/ 1895098 w 9095098"/>
                <a:gd name="connsiteY6" fmla="*/ 2160000 h 2160001"/>
                <a:gd name="connsiteX7" fmla="*/ 1413780 w 9095098"/>
                <a:gd name="connsiteY7" fmla="*/ 2160000 h 2160001"/>
                <a:gd name="connsiteX8" fmla="*/ 1413770 w 9095098"/>
                <a:gd name="connsiteY8" fmla="*/ 2160001 h 2160001"/>
                <a:gd name="connsiteX9" fmla="*/ 537494 w 9095098"/>
                <a:gd name="connsiteY9" fmla="*/ 2160001 h 2160001"/>
                <a:gd name="connsiteX10" fmla="*/ 0 w 9095098"/>
                <a:gd name="connsiteY10" fmla="*/ 1622506 h 2160001"/>
                <a:gd name="connsiteX11" fmla="*/ 0 w 9095098"/>
                <a:gd name="connsiteY11" fmla="*/ 537496 h 2160001"/>
                <a:gd name="connsiteX12" fmla="*/ 537494 w 9095098"/>
                <a:gd name="connsiteY12" fmla="*/ 1 h 2160001"/>
                <a:gd name="connsiteX13" fmla="*/ 1339870 w 9095098"/>
                <a:gd name="connsiteY13" fmla="*/ 1 h 2160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095098" h="2160001">
                  <a:moveTo>
                    <a:pt x="1339902" y="0"/>
                  </a:moveTo>
                  <a:lnTo>
                    <a:pt x="1895098" y="0"/>
                  </a:lnTo>
                  <a:lnTo>
                    <a:pt x="2319462" y="0"/>
                  </a:lnTo>
                  <a:lnTo>
                    <a:pt x="9095098" y="0"/>
                  </a:lnTo>
                  <a:lnTo>
                    <a:pt x="9095098" y="2160000"/>
                  </a:lnTo>
                  <a:lnTo>
                    <a:pt x="2319462" y="2160000"/>
                  </a:lnTo>
                  <a:lnTo>
                    <a:pt x="1895098" y="2160000"/>
                  </a:lnTo>
                  <a:lnTo>
                    <a:pt x="1413780" y="2160000"/>
                  </a:lnTo>
                  <a:lnTo>
                    <a:pt x="1413770" y="2160001"/>
                  </a:lnTo>
                  <a:lnTo>
                    <a:pt x="537494" y="2160001"/>
                  </a:lnTo>
                  <a:cubicBezTo>
                    <a:pt x="240646" y="2160001"/>
                    <a:pt x="0" y="1919356"/>
                    <a:pt x="0" y="1622506"/>
                  </a:cubicBezTo>
                  <a:lnTo>
                    <a:pt x="0" y="537496"/>
                  </a:lnTo>
                  <a:cubicBezTo>
                    <a:pt x="0" y="240646"/>
                    <a:pt x="240646" y="1"/>
                    <a:pt x="537494" y="1"/>
                  </a:cubicBezTo>
                  <a:lnTo>
                    <a:pt x="1339870" y="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3" name="Last Slide">
              <a:hlinkClick r:id="" action="ppaction://hlinkshowjump?jump=lastslide" highlightClick="1"/>
            </p:cNvPr>
            <p:cNvSpPr/>
            <p:nvPr/>
          </p:nvSpPr>
          <p:spPr>
            <a:xfrm>
              <a:off x="36689162" y="360000"/>
              <a:ext cx="1440000" cy="1440000"/>
            </a:xfrm>
            <a:prstGeom prst="actionButtonEnd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4" name="Next Slide">
              <a:hlinkClick r:id="" action="ppaction://hlinkshowjump?jump=nextslide" highlightClick="1"/>
            </p:cNvPr>
            <p:cNvSpPr/>
            <p:nvPr/>
          </p:nvSpPr>
          <p:spPr>
            <a:xfrm>
              <a:off x="35005641" y="360000"/>
              <a:ext cx="1440000" cy="1440000"/>
            </a:xfrm>
            <a:prstGeom prst="actionButtonForwardNex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5" name="Last Slide Viewed">
              <a:hlinkClick r:id="" action="ppaction://hlinkshowjump?jump=lastslideviewed" highlightClick="1"/>
            </p:cNvPr>
            <p:cNvSpPr/>
            <p:nvPr/>
          </p:nvSpPr>
          <p:spPr>
            <a:xfrm rot="16200000">
              <a:off x="33324315" y="360000"/>
              <a:ext cx="1440000" cy="1440000"/>
            </a:xfrm>
            <a:prstGeom prst="actionButtonReturn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6" name="Previous Slide">
              <a:hlinkClick r:id="" action="ppaction://hlinkshowjump?jump=previousslide" highlightClick="1"/>
            </p:cNvPr>
            <p:cNvSpPr/>
            <p:nvPr/>
          </p:nvSpPr>
          <p:spPr>
            <a:xfrm>
              <a:off x="31642989" y="360000"/>
              <a:ext cx="1440000" cy="1440000"/>
            </a:xfrm>
            <a:prstGeom prst="actionButtonBackPrevious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7" name="First Slide">
              <a:hlinkClick r:id="" action="ppaction://hlinkshowjump?jump=firstslide" highlightClick="1"/>
            </p:cNvPr>
            <p:cNvSpPr/>
            <p:nvPr/>
          </p:nvSpPr>
          <p:spPr>
            <a:xfrm>
              <a:off x="29969678" y="360000"/>
              <a:ext cx="1440000" cy="1440000"/>
            </a:xfrm>
            <a:prstGeom prst="actionButtonBeginning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</p:grpSp>
      <p:sp>
        <p:nvSpPr>
          <p:cNvPr id="58" name="Close">
            <a:hlinkClick r:id="" action="ppaction://noaction" highlightClick="1"/>
          </p:cNvPr>
          <p:cNvSpPr/>
          <p:nvPr/>
        </p:nvSpPr>
        <p:spPr>
          <a:xfrm>
            <a:off x="8971068" y="114911"/>
            <a:ext cx="455636" cy="455636"/>
          </a:xfrm>
          <a:prstGeom prst="rect">
            <a:avLst/>
          </a:prstGeom>
          <a:solidFill>
            <a:srgbClr val="5482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3037" dirty="0">
                <a:ln w="0"/>
                <a:solidFill>
                  <a:srgbClr val="324E2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sym typeface="Wingdings 2" panose="05020102010507070707" pitchFamily="18" charset="2"/>
              </a:rPr>
              <a:t></a:t>
            </a:r>
            <a:endParaRPr lang="en-GB" sz="1266" dirty="0">
              <a:solidFill>
                <a:srgbClr val="324E2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398843" y="882635"/>
            <a:ext cx="1216888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LB" sz="72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14</a:t>
            </a:r>
            <a:endParaRPr lang="en-US" sz="7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03805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  <p:bldP spid="58" grpId="0" animBg="1"/>
      <p:bldP spid="58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 Bauble"/>
          <p:cNvSpPr/>
          <p:nvPr/>
        </p:nvSpPr>
        <p:spPr>
          <a:xfrm>
            <a:off x="6503636" y="837995"/>
            <a:ext cx="4320000" cy="4320000"/>
          </a:xfrm>
          <a:prstGeom prst="ellipse">
            <a:avLst/>
          </a:prstGeom>
          <a:solidFill>
            <a:srgbClr val="FFFF00"/>
          </a:solidFill>
          <a:ln w="76200">
            <a:noFill/>
          </a:ln>
          <a:scene3d>
            <a:camera prst="orthographicFront"/>
            <a:lightRig rig="threePt" dir="t"/>
          </a:scene3d>
          <a:sp3d>
            <a:bevelT w="3175000" h="317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LB" sz="35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إلى أيّ مدينة ذَهبَ الرّعاة بعد بشارَة الملاك؟</a:t>
            </a:r>
            <a:endParaRPr lang="en-US" sz="35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3" name="TL Logo"/>
          <p:cNvGrpSpPr/>
          <p:nvPr/>
        </p:nvGrpSpPr>
        <p:grpSpPr>
          <a:xfrm>
            <a:off x="11199733" y="6627927"/>
            <a:ext cx="994352" cy="230073"/>
            <a:chOff x="28480748" y="4585352"/>
            <a:chExt cx="3142566" cy="727128"/>
          </a:xfrm>
        </p:grpSpPr>
        <p:pic>
          <p:nvPicPr>
            <p:cNvPr id="14" name="Image"/>
            <p:cNvPicPr>
              <a:picLocks noChangeAspect="1"/>
            </p:cNvPicPr>
            <p:nvPr/>
          </p:nvPicPr>
          <p:blipFill>
            <a:blip r:embed="rId2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Cutout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80748" y="4585352"/>
              <a:ext cx="720000" cy="727128"/>
            </a:xfrm>
            <a:prstGeom prst="rect">
              <a:avLst/>
            </a:prstGeom>
          </p:spPr>
        </p:pic>
        <p:sp>
          <p:nvSpPr>
            <p:cNvPr id="15" name="Text"/>
            <p:cNvSpPr/>
            <p:nvPr/>
          </p:nvSpPr>
          <p:spPr>
            <a:xfrm>
              <a:off x="29255132" y="4634455"/>
              <a:ext cx="2368182" cy="646367"/>
            </a:xfrm>
            <a:prstGeom prst="rect">
              <a:avLst/>
            </a:prstGeom>
            <a:noFill/>
          </p:spPr>
          <p:txBody>
            <a:bodyPr wrap="none" lIns="28933" tIns="14466" rIns="28933" bIns="14466">
              <a:spAutoFit/>
            </a:bodyPr>
            <a:lstStyle/>
            <a:p>
              <a:pPr algn="ctr"/>
              <a:r>
                <a:rPr lang="en-GB" altLang="ja-JP" sz="1139" i="1" dirty="0" err="1">
                  <a:ln w="0"/>
                  <a:solidFill>
                    <a:srgbClr val="98A98D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tekhnologic</a:t>
              </a:r>
              <a:endParaRPr lang="ja-JP" altLang="en-US" sz="1139" i="1" dirty="0">
                <a:ln w="0"/>
                <a:solidFill>
                  <a:srgbClr val="98A98D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17" name="Light"/>
          <p:cNvSpPr/>
          <p:nvPr/>
        </p:nvSpPr>
        <p:spPr>
          <a:xfrm>
            <a:off x="361887" y="34172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nswer Bauble">
            <a:hlinkClick r:id="rId4" action="ppaction://hlinksldjump"/>
          </p:cNvPr>
          <p:cNvSpPr/>
          <p:nvPr/>
        </p:nvSpPr>
        <p:spPr>
          <a:xfrm>
            <a:off x="1615721" y="2170260"/>
            <a:ext cx="4320000" cy="4320000"/>
          </a:xfrm>
          <a:prstGeom prst="ellipse">
            <a:avLst/>
          </a:prstGeom>
          <a:solidFill>
            <a:srgbClr val="FF0000"/>
          </a:solidFill>
          <a:ln w="76200">
            <a:noFill/>
          </a:ln>
          <a:scene3d>
            <a:camera prst="orthographicFront"/>
            <a:lightRig rig="threePt" dir="t"/>
          </a:scene3d>
          <a:sp3d>
            <a:bevelT w="3175000" h="317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LB" sz="55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بيت لحم</a:t>
            </a:r>
            <a:endParaRPr lang="en-US" sz="55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Light"/>
          <p:cNvSpPr/>
          <p:nvPr/>
        </p:nvSpPr>
        <p:spPr>
          <a:xfrm>
            <a:off x="271887" y="1834609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Light"/>
          <p:cNvSpPr/>
          <p:nvPr/>
        </p:nvSpPr>
        <p:spPr>
          <a:xfrm>
            <a:off x="1811144" y="105707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Light"/>
          <p:cNvSpPr/>
          <p:nvPr/>
        </p:nvSpPr>
        <p:spPr>
          <a:xfrm>
            <a:off x="539478" y="4716241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Light"/>
          <p:cNvSpPr/>
          <p:nvPr/>
        </p:nvSpPr>
        <p:spPr>
          <a:xfrm>
            <a:off x="5952277" y="3605873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Light"/>
          <p:cNvSpPr/>
          <p:nvPr/>
        </p:nvSpPr>
        <p:spPr>
          <a:xfrm>
            <a:off x="3685721" y="251727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Light"/>
          <p:cNvSpPr/>
          <p:nvPr/>
        </p:nvSpPr>
        <p:spPr>
          <a:xfrm>
            <a:off x="7917287" y="621054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Light"/>
          <p:cNvSpPr/>
          <p:nvPr/>
        </p:nvSpPr>
        <p:spPr>
          <a:xfrm>
            <a:off x="361887" y="6299123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Light"/>
          <p:cNvSpPr/>
          <p:nvPr/>
        </p:nvSpPr>
        <p:spPr>
          <a:xfrm>
            <a:off x="10204077" y="96707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Light"/>
          <p:cNvSpPr/>
          <p:nvPr/>
        </p:nvSpPr>
        <p:spPr>
          <a:xfrm>
            <a:off x="5654314" y="56954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Light"/>
          <p:cNvSpPr/>
          <p:nvPr/>
        </p:nvSpPr>
        <p:spPr>
          <a:xfrm>
            <a:off x="3299800" y="148038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Light"/>
          <p:cNvSpPr/>
          <p:nvPr/>
        </p:nvSpPr>
        <p:spPr>
          <a:xfrm>
            <a:off x="2179937" y="6490260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Light"/>
          <p:cNvSpPr/>
          <p:nvPr/>
        </p:nvSpPr>
        <p:spPr>
          <a:xfrm>
            <a:off x="6257823" y="5340077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Light"/>
          <p:cNvSpPr/>
          <p:nvPr/>
        </p:nvSpPr>
        <p:spPr>
          <a:xfrm>
            <a:off x="5254029" y="619803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Light"/>
          <p:cNvSpPr/>
          <p:nvPr/>
        </p:nvSpPr>
        <p:spPr>
          <a:xfrm>
            <a:off x="11313642" y="1213028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Light"/>
          <p:cNvSpPr/>
          <p:nvPr/>
        </p:nvSpPr>
        <p:spPr>
          <a:xfrm>
            <a:off x="11391551" y="2417600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Light"/>
          <p:cNvSpPr/>
          <p:nvPr/>
        </p:nvSpPr>
        <p:spPr>
          <a:xfrm>
            <a:off x="537058" y="3074252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Light"/>
          <p:cNvSpPr/>
          <p:nvPr/>
        </p:nvSpPr>
        <p:spPr>
          <a:xfrm>
            <a:off x="10294077" y="6360473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Light"/>
          <p:cNvSpPr/>
          <p:nvPr/>
        </p:nvSpPr>
        <p:spPr>
          <a:xfrm>
            <a:off x="5254029" y="1744609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Light"/>
          <p:cNvSpPr/>
          <p:nvPr/>
        </p:nvSpPr>
        <p:spPr>
          <a:xfrm>
            <a:off x="7258138" y="6534892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Light"/>
          <p:cNvSpPr/>
          <p:nvPr/>
        </p:nvSpPr>
        <p:spPr>
          <a:xfrm>
            <a:off x="8971068" y="5704572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Light"/>
          <p:cNvSpPr/>
          <p:nvPr/>
        </p:nvSpPr>
        <p:spPr>
          <a:xfrm>
            <a:off x="11673702" y="5785745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Light"/>
          <p:cNvSpPr/>
          <p:nvPr/>
        </p:nvSpPr>
        <p:spPr>
          <a:xfrm>
            <a:off x="10986274" y="4511746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Menu Tab"/>
          <p:cNvSpPr/>
          <p:nvPr/>
        </p:nvSpPr>
        <p:spPr>
          <a:xfrm>
            <a:off x="11451591" y="0"/>
            <a:ext cx="740409" cy="34172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92" dirty="0">
                <a:ln w="0"/>
                <a:solidFill>
                  <a:srgbClr val="70AD47">
                    <a:lumMod val="75000"/>
                  </a:srgb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MENU</a:t>
            </a:r>
          </a:p>
        </p:txBody>
      </p:sp>
      <p:grpSp>
        <p:nvGrpSpPr>
          <p:cNvPr id="51" name="Navigation Menu"/>
          <p:cNvGrpSpPr/>
          <p:nvPr/>
        </p:nvGrpSpPr>
        <p:grpSpPr>
          <a:xfrm>
            <a:off x="8846153" y="0"/>
            <a:ext cx="3345847" cy="683455"/>
            <a:chOff x="27957529" y="0"/>
            <a:chExt cx="10574271" cy="2160001"/>
          </a:xfrm>
          <a:solidFill>
            <a:schemeClr val="accent6">
              <a:lumMod val="50000"/>
            </a:schemeClr>
          </a:solidFill>
        </p:grpSpPr>
        <p:sp>
          <p:nvSpPr>
            <p:cNvPr id="52" name="Slidebar"/>
            <p:cNvSpPr/>
            <p:nvPr/>
          </p:nvSpPr>
          <p:spPr>
            <a:xfrm>
              <a:off x="27957529" y="0"/>
              <a:ext cx="10574271" cy="2160001"/>
            </a:xfrm>
            <a:custGeom>
              <a:avLst/>
              <a:gdLst>
                <a:gd name="connsiteX0" fmla="*/ 1339902 w 9095098"/>
                <a:gd name="connsiteY0" fmla="*/ 0 h 2160001"/>
                <a:gd name="connsiteX1" fmla="*/ 1895098 w 9095098"/>
                <a:gd name="connsiteY1" fmla="*/ 0 h 2160001"/>
                <a:gd name="connsiteX2" fmla="*/ 2319462 w 9095098"/>
                <a:gd name="connsiteY2" fmla="*/ 0 h 2160001"/>
                <a:gd name="connsiteX3" fmla="*/ 9095098 w 9095098"/>
                <a:gd name="connsiteY3" fmla="*/ 0 h 2160001"/>
                <a:gd name="connsiteX4" fmla="*/ 9095098 w 9095098"/>
                <a:gd name="connsiteY4" fmla="*/ 2160000 h 2160001"/>
                <a:gd name="connsiteX5" fmla="*/ 2319462 w 9095098"/>
                <a:gd name="connsiteY5" fmla="*/ 2160000 h 2160001"/>
                <a:gd name="connsiteX6" fmla="*/ 1895098 w 9095098"/>
                <a:gd name="connsiteY6" fmla="*/ 2160000 h 2160001"/>
                <a:gd name="connsiteX7" fmla="*/ 1413780 w 9095098"/>
                <a:gd name="connsiteY7" fmla="*/ 2160000 h 2160001"/>
                <a:gd name="connsiteX8" fmla="*/ 1413770 w 9095098"/>
                <a:gd name="connsiteY8" fmla="*/ 2160001 h 2160001"/>
                <a:gd name="connsiteX9" fmla="*/ 537494 w 9095098"/>
                <a:gd name="connsiteY9" fmla="*/ 2160001 h 2160001"/>
                <a:gd name="connsiteX10" fmla="*/ 0 w 9095098"/>
                <a:gd name="connsiteY10" fmla="*/ 1622506 h 2160001"/>
                <a:gd name="connsiteX11" fmla="*/ 0 w 9095098"/>
                <a:gd name="connsiteY11" fmla="*/ 537496 h 2160001"/>
                <a:gd name="connsiteX12" fmla="*/ 537494 w 9095098"/>
                <a:gd name="connsiteY12" fmla="*/ 1 h 2160001"/>
                <a:gd name="connsiteX13" fmla="*/ 1339870 w 9095098"/>
                <a:gd name="connsiteY13" fmla="*/ 1 h 2160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095098" h="2160001">
                  <a:moveTo>
                    <a:pt x="1339902" y="0"/>
                  </a:moveTo>
                  <a:lnTo>
                    <a:pt x="1895098" y="0"/>
                  </a:lnTo>
                  <a:lnTo>
                    <a:pt x="2319462" y="0"/>
                  </a:lnTo>
                  <a:lnTo>
                    <a:pt x="9095098" y="0"/>
                  </a:lnTo>
                  <a:lnTo>
                    <a:pt x="9095098" y="2160000"/>
                  </a:lnTo>
                  <a:lnTo>
                    <a:pt x="2319462" y="2160000"/>
                  </a:lnTo>
                  <a:lnTo>
                    <a:pt x="1895098" y="2160000"/>
                  </a:lnTo>
                  <a:lnTo>
                    <a:pt x="1413780" y="2160000"/>
                  </a:lnTo>
                  <a:lnTo>
                    <a:pt x="1413770" y="2160001"/>
                  </a:lnTo>
                  <a:lnTo>
                    <a:pt x="537494" y="2160001"/>
                  </a:lnTo>
                  <a:cubicBezTo>
                    <a:pt x="240646" y="2160001"/>
                    <a:pt x="0" y="1919356"/>
                    <a:pt x="0" y="1622506"/>
                  </a:cubicBezTo>
                  <a:lnTo>
                    <a:pt x="0" y="537496"/>
                  </a:lnTo>
                  <a:cubicBezTo>
                    <a:pt x="0" y="240646"/>
                    <a:pt x="240646" y="1"/>
                    <a:pt x="537494" y="1"/>
                  </a:cubicBezTo>
                  <a:lnTo>
                    <a:pt x="1339870" y="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3" name="Last Slide">
              <a:hlinkClick r:id="" action="ppaction://hlinkshowjump?jump=lastslide" highlightClick="1"/>
            </p:cNvPr>
            <p:cNvSpPr/>
            <p:nvPr/>
          </p:nvSpPr>
          <p:spPr>
            <a:xfrm>
              <a:off x="36689162" y="360000"/>
              <a:ext cx="1440000" cy="1440000"/>
            </a:xfrm>
            <a:prstGeom prst="actionButtonEnd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4" name="Next Slide">
              <a:hlinkClick r:id="" action="ppaction://hlinkshowjump?jump=nextslide" highlightClick="1"/>
            </p:cNvPr>
            <p:cNvSpPr/>
            <p:nvPr/>
          </p:nvSpPr>
          <p:spPr>
            <a:xfrm>
              <a:off x="35005641" y="360000"/>
              <a:ext cx="1440000" cy="1440000"/>
            </a:xfrm>
            <a:prstGeom prst="actionButtonForwardNex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5" name="Last Slide Viewed">
              <a:hlinkClick r:id="" action="ppaction://hlinkshowjump?jump=lastslideviewed" highlightClick="1"/>
            </p:cNvPr>
            <p:cNvSpPr/>
            <p:nvPr/>
          </p:nvSpPr>
          <p:spPr>
            <a:xfrm rot="16200000">
              <a:off x="33324315" y="360000"/>
              <a:ext cx="1440000" cy="1440000"/>
            </a:xfrm>
            <a:prstGeom prst="actionButtonReturn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6" name="Previous Slide">
              <a:hlinkClick r:id="" action="ppaction://hlinkshowjump?jump=previousslide" highlightClick="1"/>
            </p:cNvPr>
            <p:cNvSpPr/>
            <p:nvPr/>
          </p:nvSpPr>
          <p:spPr>
            <a:xfrm>
              <a:off x="31642989" y="360000"/>
              <a:ext cx="1440000" cy="1440000"/>
            </a:xfrm>
            <a:prstGeom prst="actionButtonBackPrevious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7" name="First Slide">
              <a:hlinkClick r:id="" action="ppaction://hlinkshowjump?jump=firstslide" highlightClick="1"/>
            </p:cNvPr>
            <p:cNvSpPr/>
            <p:nvPr/>
          </p:nvSpPr>
          <p:spPr>
            <a:xfrm>
              <a:off x="29969678" y="360000"/>
              <a:ext cx="1440000" cy="1440000"/>
            </a:xfrm>
            <a:prstGeom prst="actionButtonBeginning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</p:grpSp>
      <p:sp>
        <p:nvSpPr>
          <p:cNvPr id="58" name="Close">
            <a:hlinkClick r:id="" action="ppaction://noaction" highlightClick="1"/>
          </p:cNvPr>
          <p:cNvSpPr/>
          <p:nvPr/>
        </p:nvSpPr>
        <p:spPr>
          <a:xfrm>
            <a:off x="8971068" y="114911"/>
            <a:ext cx="455636" cy="455636"/>
          </a:xfrm>
          <a:prstGeom prst="rect">
            <a:avLst/>
          </a:prstGeom>
          <a:solidFill>
            <a:srgbClr val="5482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3037" dirty="0">
                <a:ln w="0"/>
                <a:solidFill>
                  <a:srgbClr val="324E2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sym typeface="Wingdings 2" panose="05020102010507070707" pitchFamily="18" charset="2"/>
              </a:rPr>
              <a:t></a:t>
            </a:r>
            <a:endParaRPr lang="en-GB" sz="1266" dirty="0">
              <a:solidFill>
                <a:srgbClr val="324E20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007287" y="821644"/>
            <a:ext cx="121058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LB" sz="72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15</a:t>
            </a:r>
            <a:endParaRPr lang="en-US" sz="7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00B05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54827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  <p:bldP spid="58" grpId="0" animBg="1"/>
      <p:bldP spid="58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Lights"/>
          <p:cNvGrpSpPr/>
          <p:nvPr/>
        </p:nvGrpSpPr>
        <p:grpSpPr>
          <a:xfrm>
            <a:off x="271887" y="275743"/>
            <a:ext cx="11621470" cy="6373361"/>
            <a:chOff x="271887" y="275743"/>
            <a:chExt cx="11621470" cy="6373361"/>
          </a:xfrm>
        </p:grpSpPr>
        <p:sp>
          <p:nvSpPr>
            <p:cNvPr id="17" name="Light"/>
            <p:cNvSpPr/>
            <p:nvPr/>
          </p:nvSpPr>
          <p:spPr>
            <a:xfrm>
              <a:off x="361887" y="341727"/>
              <a:ext cx="180000" cy="180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Light"/>
            <p:cNvSpPr/>
            <p:nvPr/>
          </p:nvSpPr>
          <p:spPr>
            <a:xfrm>
              <a:off x="271887" y="1834609"/>
              <a:ext cx="180000" cy="180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2286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Light"/>
            <p:cNvSpPr/>
            <p:nvPr/>
          </p:nvSpPr>
          <p:spPr>
            <a:xfrm>
              <a:off x="1487053" y="1022067"/>
              <a:ext cx="180000" cy="180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Light"/>
            <p:cNvSpPr/>
            <p:nvPr/>
          </p:nvSpPr>
          <p:spPr>
            <a:xfrm>
              <a:off x="539478" y="4716241"/>
              <a:ext cx="180000" cy="180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2286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Light"/>
            <p:cNvSpPr/>
            <p:nvPr/>
          </p:nvSpPr>
          <p:spPr>
            <a:xfrm>
              <a:off x="2055054" y="4959404"/>
              <a:ext cx="180000" cy="180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Light"/>
            <p:cNvSpPr/>
            <p:nvPr/>
          </p:nvSpPr>
          <p:spPr>
            <a:xfrm>
              <a:off x="3083837" y="275743"/>
              <a:ext cx="180000" cy="180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2286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Light"/>
            <p:cNvSpPr/>
            <p:nvPr/>
          </p:nvSpPr>
          <p:spPr>
            <a:xfrm>
              <a:off x="7917287" y="621054"/>
              <a:ext cx="180000" cy="180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2286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Light"/>
            <p:cNvSpPr/>
            <p:nvPr/>
          </p:nvSpPr>
          <p:spPr>
            <a:xfrm>
              <a:off x="361887" y="6299123"/>
              <a:ext cx="180000" cy="180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Light"/>
            <p:cNvSpPr/>
            <p:nvPr/>
          </p:nvSpPr>
          <p:spPr>
            <a:xfrm>
              <a:off x="7167987" y="1992964"/>
              <a:ext cx="180000" cy="180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Light"/>
            <p:cNvSpPr/>
            <p:nvPr/>
          </p:nvSpPr>
          <p:spPr>
            <a:xfrm>
              <a:off x="5654314" y="569545"/>
              <a:ext cx="180000" cy="180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Light"/>
            <p:cNvSpPr/>
            <p:nvPr/>
          </p:nvSpPr>
          <p:spPr>
            <a:xfrm>
              <a:off x="5708949" y="4498207"/>
              <a:ext cx="180000" cy="180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Light"/>
            <p:cNvSpPr/>
            <p:nvPr/>
          </p:nvSpPr>
          <p:spPr>
            <a:xfrm>
              <a:off x="4778202" y="5454182"/>
              <a:ext cx="180000" cy="180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2286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Light"/>
            <p:cNvSpPr/>
            <p:nvPr/>
          </p:nvSpPr>
          <p:spPr>
            <a:xfrm>
              <a:off x="2841437" y="6084910"/>
              <a:ext cx="180000" cy="180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2286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Light"/>
            <p:cNvSpPr/>
            <p:nvPr/>
          </p:nvSpPr>
          <p:spPr>
            <a:xfrm>
              <a:off x="6780637" y="6274892"/>
              <a:ext cx="180000" cy="180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Light"/>
            <p:cNvSpPr/>
            <p:nvPr/>
          </p:nvSpPr>
          <p:spPr>
            <a:xfrm>
              <a:off x="11313642" y="1213028"/>
              <a:ext cx="180000" cy="180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2286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Light"/>
            <p:cNvSpPr/>
            <p:nvPr/>
          </p:nvSpPr>
          <p:spPr>
            <a:xfrm>
              <a:off x="9620643" y="1390387"/>
              <a:ext cx="180000" cy="180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Light"/>
            <p:cNvSpPr/>
            <p:nvPr/>
          </p:nvSpPr>
          <p:spPr>
            <a:xfrm>
              <a:off x="1008611" y="3461455"/>
              <a:ext cx="180000" cy="180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Light"/>
            <p:cNvSpPr/>
            <p:nvPr/>
          </p:nvSpPr>
          <p:spPr>
            <a:xfrm>
              <a:off x="11713357" y="6131915"/>
              <a:ext cx="180000" cy="180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Light"/>
            <p:cNvSpPr/>
            <p:nvPr/>
          </p:nvSpPr>
          <p:spPr>
            <a:xfrm>
              <a:off x="6199256" y="3074252"/>
              <a:ext cx="180000" cy="180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2286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Light"/>
            <p:cNvSpPr/>
            <p:nvPr/>
          </p:nvSpPr>
          <p:spPr>
            <a:xfrm>
              <a:off x="4138394" y="6469104"/>
              <a:ext cx="180000" cy="180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Light"/>
            <p:cNvSpPr/>
            <p:nvPr/>
          </p:nvSpPr>
          <p:spPr>
            <a:xfrm>
              <a:off x="10012284" y="6447927"/>
              <a:ext cx="180000" cy="180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2286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Light"/>
            <p:cNvSpPr/>
            <p:nvPr/>
          </p:nvSpPr>
          <p:spPr>
            <a:xfrm>
              <a:off x="11539403" y="4779404"/>
              <a:ext cx="180000" cy="180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2286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Light"/>
            <p:cNvSpPr/>
            <p:nvPr/>
          </p:nvSpPr>
          <p:spPr>
            <a:xfrm>
              <a:off x="11337551" y="2779176"/>
              <a:ext cx="180000" cy="180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" name="Question Bauble"/>
          <p:cNvSpPr/>
          <p:nvPr/>
        </p:nvSpPr>
        <p:spPr>
          <a:xfrm>
            <a:off x="6756274" y="1764910"/>
            <a:ext cx="4320000" cy="4320000"/>
          </a:xfrm>
          <a:prstGeom prst="ellipse">
            <a:avLst/>
          </a:prstGeom>
          <a:solidFill>
            <a:srgbClr val="FF0000"/>
          </a:solidFill>
          <a:ln w="76200">
            <a:noFill/>
          </a:ln>
          <a:scene3d>
            <a:camera prst="orthographicFront"/>
            <a:lightRig rig="threePt" dir="t"/>
          </a:scene3d>
          <a:sp3d>
            <a:bevelT w="3175000" h="317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LB" sz="3200" b="1" dirty="0">
              <a:solidFill>
                <a:schemeClr val="bg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ctr"/>
            <a:r>
              <a:rPr lang="ar-LB" sz="3200" b="1" dirty="0">
                <a:solidFill>
                  <a:schemeClr val="bg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أملأ الفراغات في هذه العبارة من صلاة "السلام عليك"</a:t>
            </a:r>
          </a:p>
          <a:p>
            <a:pPr algn="ctr"/>
            <a:r>
              <a:rPr lang="ar-LB" sz="32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* مبارَكٌَة ....... بطنِك ، سيّدنا .......المسيح</a:t>
            </a:r>
            <a:endParaRPr lang="en-US" sz="3200" b="1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3" name="TL Logo"/>
          <p:cNvGrpSpPr/>
          <p:nvPr/>
        </p:nvGrpSpPr>
        <p:grpSpPr>
          <a:xfrm>
            <a:off x="11199733" y="6627927"/>
            <a:ext cx="994352" cy="230073"/>
            <a:chOff x="28480748" y="4585352"/>
            <a:chExt cx="3142566" cy="727128"/>
          </a:xfrm>
        </p:grpSpPr>
        <p:pic>
          <p:nvPicPr>
            <p:cNvPr id="14" name="Image"/>
            <p:cNvPicPr>
              <a:picLocks noChangeAspect="1"/>
            </p:cNvPicPr>
            <p:nvPr/>
          </p:nvPicPr>
          <p:blipFill>
            <a:blip r:embed="rId2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Cutout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80748" y="4585352"/>
              <a:ext cx="720000" cy="727128"/>
            </a:xfrm>
            <a:prstGeom prst="rect">
              <a:avLst/>
            </a:prstGeom>
          </p:spPr>
        </p:pic>
        <p:sp>
          <p:nvSpPr>
            <p:cNvPr id="15" name="Text"/>
            <p:cNvSpPr/>
            <p:nvPr/>
          </p:nvSpPr>
          <p:spPr>
            <a:xfrm>
              <a:off x="29255132" y="4634455"/>
              <a:ext cx="2368182" cy="646367"/>
            </a:xfrm>
            <a:prstGeom prst="rect">
              <a:avLst/>
            </a:prstGeom>
            <a:noFill/>
          </p:spPr>
          <p:txBody>
            <a:bodyPr wrap="none" lIns="28933" tIns="14466" rIns="28933" bIns="14466">
              <a:spAutoFit/>
            </a:bodyPr>
            <a:lstStyle/>
            <a:p>
              <a:pPr algn="ctr"/>
              <a:r>
                <a:rPr lang="en-GB" altLang="ja-JP" sz="1139" i="1" dirty="0" err="1">
                  <a:ln w="0"/>
                  <a:solidFill>
                    <a:srgbClr val="98A98D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tekhnologic</a:t>
              </a:r>
              <a:endParaRPr lang="ja-JP" altLang="en-US" sz="1139" i="1" dirty="0">
                <a:ln w="0"/>
                <a:solidFill>
                  <a:srgbClr val="98A98D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18" name="Answer Bauble">
            <a:hlinkClick r:id="rId4" action="ppaction://hlinksldjump"/>
          </p:cNvPr>
          <p:cNvSpPr/>
          <p:nvPr/>
        </p:nvSpPr>
        <p:spPr>
          <a:xfrm>
            <a:off x="1667053" y="1156156"/>
            <a:ext cx="4320000" cy="4320000"/>
          </a:xfrm>
          <a:prstGeom prst="ellipse">
            <a:avLst/>
          </a:prstGeom>
          <a:solidFill>
            <a:srgbClr val="FFFF00"/>
          </a:solidFill>
          <a:ln w="76200">
            <a:noFill/>
          </a:ln>
          <a:scene3d>
            <a:camera prst="orthographicFront"/>
            <a:lightRig rig="threePt" dir="t"/>
          </a:scene3d>
          <a:sp3d>
            <a:bevelT w="3175000" h="317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LB" sz="3200" b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مبارَكَةٌ</a:t>
            </a:r>
            <a:r>
              <a:rPr lang="ar-LB" sz="3200" b="1" dirty="0">
                <a:solidFill>
                  <a:srgbClr val="38572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ar-LB" sz="32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ثمرَة</a:t>
            </a:r>
            <a:r>
              <a:rPr lang="ar-LB" sz="3200" b="1" dirty="0">
                <a:solidFill>
                  <a:srgbClr val="38572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ar-LB" sz="3200" b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بطنِك</a:t>
            </a:r>
            <a:r>
              <a:rPr lang="ar-LB" sz="3200" b="1" dirty="0">
                <a:solidFill>
                  <a:srgbClr val="38572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، </a:t>
            </a:r>
            <a:r>
              <a:rPr lang="ar-LB" sz="3200" b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سيّدنا </a:t>
            </a:r>
            <a:r>
              <a:rPr lang="ar-LB" sz="32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يسوعَ</a:t>
            </a:r>
            <a:r>
              <a:rPr lang="ar-LB" sz="3200" b="1" dirty="0">
                <a:solidFill>
                  <a:srgbClr val="385723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ar-LB" sz="3200" b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المسيح</a:t>
            </a:r>
            <a:endParaRPr lang="en-US" sz="3200" b="1" dirty="0">
              <a:solidFill>
                <a:srgbClr val="00B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Menu Tab"/>
          <p:cNvSpPr/>
          <p:nvPr/>
        </p:nvSpPr>
        <p:spPr>
          <a:xfrm>
            <a:off x="11451591" y="0"/>
            <a:ext cx="740409" cy="34172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92" dirty="0">
                <a:ln w="0"/>
                <a:solidFill>
                  <a:srgbClr val="70AD47">
                    <a:lumMod val="75000"/>
                  </a:srgb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MENU</a:t>
            </a:r>
          </a:p>
        </p:txBody>
      </p:sp>
      <p:grpSp>
        <p:nvGrpSpPr>
          <p:cNvPr id="51" name="Navigation Menu"/>
          <p:cNvGrpSpPr/>
          <p:nvPr/>
        </p:nvGrpSpPr>
        <p:grpSpPr>
          <a:xfrm>
            <a:off x="8846153" y="0"/>
            <a:ext cx="3345847" cy="683455"/>
            <a:chOff x="27957529" y="0"/>
            <a:chExt cx="10574271" cy="2160001"/>
          </a:xfrm>
          <a:solidFill>
            <a:schemeClr val="accent6">
              <a:lumMod val="50000"/>
            </a:schemeClr>
          </a:solidFill>
        </p:grpSpPr>
        <p:sp>
          <p:nvSpPr>
            <p:cNvPr id="52" name="Slidebar"/>
            <p:cNvSpPr/>
            <p:nvPr/>
          </p:nvSpPr>
          <p:spPr>
            <a:xfrm>
              <a:off x="27957529" y="0"/>
              <a:ext cx="10574271" cy="2160001"/>
            </a:xfrm>
            <a:custGeom>
              <a:avLst/>
              <a:gdLst>
                <a:gd name="connsiteX0" fmla="*/ 1339902 w 9095098"/>
                <a:gd name="connsiteY0" fmla="*/ 0 h 2160001"/>
                <a:gd name="connsiteX1" fmla="*/ 1895098 w 9095098"/>
                <a:gd name="connsiteY1" fmla="*/ 0 h 2160001"/>
                <a:gd name="connsiteX2" fmla="*/ 2319462 w 9095098"/>
                <a:gd name="connsiteY2" fmla="*/ 0 h 2160001"/>
                <a:gd name="connsiteX3" fmla="*/ 9095098 w 9095098"/>
                <a:gd name="connsiteY3" fmla="*/ 0 h 2160001"/>
                <a:gd name="connsiteX4" fmla="*/ 9095098 w 9095098"/>
                <a:gd name="connsiteY4" fmla="*/ 2160000 h 2160001"/>
                <a:gd name="connsiteX5" fmla="*/ 2319462 w 9095098"/>
                <a:gd name="connsiteY5" fmla="*/ 2160000 h 2160001"/>
                <a:gd name="connsiteX6" fmla="*/ 1895098 w 9095098"/>
                <a:gd name="connsiteY6" fmla="*/ 2160000 h 2160001"/>
                <a:gd name="connsiteX7" fmla="*/ 1413780 w 9095098"/>
                <a:gd name="connsiteY7" fmla="*/ 2160000 h 2160001"/>
                <a:gd name="connsiteX8" fmla="*/ 1413770 w 9095098"/>
                <a:gd name="connsiteY8" fmla="*/ 2160001 h 2160001"/>
                <a:gd name="connsiteX9" fmla="*/ 537494 w 9095098"/>
                <a:gd name="connsiteY9" fmla="*/ 2160001 h 2160001"/>
                <a:gd name="connsiteX10" fmla="*/ 0 w 9095098"/>
                <a:gd name="connsiteY10" fmla="*/ 1622506 h 2160001"/>
                <a:gd name="connsiteX11" fmla="*/ 0 w 9095098"/>
                <a:gd name="connsiteY11" fmla="*/ 537496 h 2160001"/>
                <a:gd name="connsiteX12" fmla="*/ 537494 w 9095098"/>
                <a:gd name="connsiteY12" fmla="*/ 1 h 2160001"/>
                <a:gd name="connsiteX13" fmla="*/ 1339870 w 9095098"/>
                <a:gd name="connsiteY13" fmla="*/ 1 h 2160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095098" h="2160001">
                  <a:moveTo>
                    <a:pt x="1339902" y="0"/>
                  </a:moveTo>
                  <a:lnTo>
                    <a:pt x="1895098" y="0"/>
                  </a:lnTo>
                  <a:lnTo>
                    <a:pt x="2319462" y="0"/>
                  </a:lnTo>
                  <a:lnTo>
                    <a:pt x="9095098" y="0"/>
                  </a:lnTo>
                  <a:lnTo>
                    <a:pt x="9095098" y="2160000"/>
                  </a:lnTo>
                  <a:lnTo>
                    <a:pt x="2319462" y="2160000"/>
                  </a:lnTo>
                  <a:lnTo>
                    <a:pt x="1895098" y="2160000"/>
                  </a:lnTo>
                  <a:lnTo>
                    <a:pt x="1413780" y="2160000"/>
                  </a:lnTo>
                  <a:lnTo>
                    <a:pt x="1413770" y="2160001"/>
                  </a:lnTo>
                  <a:lnTo>
                    <a:pt x="537494" y="2160001"/>
                  </a:lnTo>
                  <a:cubicBezTo>
                    <a:pt x="240646" y="2160001"/>
                    <a:pt x="0" y="1919356"/>
                    <a:pt x="0" y="1622506"/>
                  </a:cubicBezTo>
                  <a:lnTo>
                    <a:pt x="0" y="537496"/>
                  </a:lnTo>
                  <a:cubicBezTo>
                    <a:pt x="0" y="240646"/>
                    <a:pt x="240646" y="1"/>
                    <a:pt x="537494" y="1"/>
                  </a:cubicBezTo>
                  <a:lnTo>
                    <a:pt x="1339870" y="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3" name="Last Slide">
              <a:hlinkClick r:id="" action="ppaction://hlinkshowjump?jump=lastslide" highlightClick="1"/>
            </p:cNvPr>
            <p:cNvSpPr/>
            <p:nvPr/>
          </p:nvSpPr>
          <p:spPr>
            <a:xfrm>
              <a:off x="36689162" y="360000"/>
              <a:ext cx="1440000" cy="1440000"/>
            </a:xfrm>
            <a:prstGeom prst="actionButtonEnd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4" name="Next Slide">
              <a:hlinkClick r:id="" action="ppaction://hlinkshowjump?jump=nextslide" highlightClick="1"/>
            </p:cNvPr>
            <p:cNvSpPr/>
            <p:nvPr/>
          </p:nvSpPr>
          <p:spPr>
            <a:xfrm>
              <a:off x="35005641" y="360000"/>
              <a:ext cx="1440000" cy="1440000"/>
            </a:xfrm>
            <a:prstGeom prst="actionButtonForwardNex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5" name="Last Slide Viewed">
              <a:hlinkClick r:id="" action="ppaction://hlinkshowjump?jump=lastslideviewed" highlightClick="1"/>
            </p:cNvPr>
            <p:cNvSpPr/>
            <p:nvPr/>
          </p:nvSpPr>
          <p:spPr>
            <a:xfrm rot="16200000">
              <a:off x="33324315" y="360000"/>
              <a:ext cx="1440000" cy="1440000"/>
            </a:xfrm>
            <a:prstGeom prst="actionButtonReturn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6" name="Previous Slide">
              <a:hlinkClick r:id="" action="ppaction://hlinkshowjump?jump=previousslide" highlightClick="1"/>
            </p:cNvPr>
            <p:cNvSpPr/>
            <p:nvPr/>
          </p:nvSpPr>
          <p:spPr>
            <a:xfrm>
              <a:off x="31642989" y="360000"/>
              <a:ext cx="1440000" cy="1440000"/>
            </a:xfrm>
            <a:prstGeom prst="actionButtonBackPrevious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7" name="First Slide">
              <a:hlinkClick r:id="" action="ppaction://hlinkshowjump?jump=firstslide" highlightClick="1"/>
            </p:cNvPr>
            <p:cNvSpPr/>
            <p:nvPr/>
          </p:nvSpPr>
          <p:spPr>
            <a:xfrm>
              <a:off x="29969678" y="360000"/>
              <a:ext cx="1440000" cy="1440000"/>
            </a:xfrm>
            <a:prstGeom prst="actionButtonBeginning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</p:grpSp>
      <p:sp>
        <p:nvSpPr>
          <p:cNvPr id="58" name="Close">
            <a:hlinkClick r:id="" action="ppaction://noaction" highlightClick="1"/>
          </p:cNvPr>
          <p:cNvSpPr/>
          <p:nvPr/>
        </p:nvSpPr>
        <p:spPr>
          <a:xfrm>
            <a:off x="8971068" y="114911"/>
            <a:ext cx="455636" cy="455636"/>
          </a:xfrm>
          <a:prstGeom prst="rect">
            <a:avLst/>
          </a:prstGeom>
          <a:solidFill>
            <a:srgbClr val="5482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3037" dirty="0">
                <a:ln w="0"/>
                <a:solidFill>
                  <a:srgbClr val="324E2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sym typeface="Wingdings 2" panose="05020102010507070707" pitchFamily="18" charset="2"/>
              </a:rPr>
              <a:t></a:t>
            </a:r>
            <a:endParaRPr lang="en-GB" sz="1266" dirty="0">
              <a:solidFill>
                <a:srgbClr val="324E2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8173858" y="1764910"/>
            <a:ext cx="121058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LB" sz="72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B050"/>
                </a:solidFill>
                <a:effectLst/>
              </a:rPr>
              <a:t>16</a:t>
            </a:r>
            <a:endParaRPr lang="en-US" sz="7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00B05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70627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  <p:bldP spid="58" grpId="0" animBg="1"/>
      <p:bldP spid="58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16726"/>
            <a:ext cx="12192000" cy="6984005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5529050" y="439445"/>
            <a:ext cx="4162567" cy="968991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LB" sz="5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طريقة اللّعب</a:t>
            </a:r>
            <a:endParaRPr lang="en-US" sz="5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09934" y="2704683"/>
            <a:ext cx="9651242" cy="386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ar-LB" dirty="0"/>
              <a:t>- </a:t>
            </a:r>
            <a:r>
              <a:rPr lang="ar-LB" sz="35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يختار الولد (أو الفريق) رقمًا من أرقام طاباتِ الشّجرة (أي من 1 الى 19)</a:t>
            </a:r>
          </a:p>
          <a:p>
            <a:pPr marL="285750" indent="-285750" algn="just" rtl="1">
              <a:buFontTx/>
              <a:buChar char="-"/>
            </a:pPr>
            <a:r>
              <a:rPr lang="ar-LB" sz="35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ينقُرُ المعلّم عَليه عندها يظهَرُ السّؤال فيطرَحُه المعلّم على الولَد (او على الفريق)</a:t>
            </a:r>
          </a:p>
          <a:p>
            <a:pPr marL="285750" indent="-285750" algn="just" rtl="1">
              <a:buFontTx/>
              <a:buChar char="-"/>
            </a:pPr>
            <a:r>
              <a:rPr lang="ar-LB" sz="35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عندما يجيبُ الولَد، ينقرُ المعلّم على طابةِ السّؤال فتظهرُ الإجابة</a:t>
            </a:r>
          </a:p>
          <a:p>
            <a:pPr marL="285750" indent="-285750" algn="just" rtl="1">
              <a:buFontTx/>
              <a:buChar char="-"/>
            </a:pPr>
            <a:r>
              <a:rPr lang="ar-LB" sz="35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إذا كانت الإجابة سليمة، يحصل الولد (أو الفريق) على عَلامة ... </a:t>
            </a:r>
          </a:p>
          <a:p>
            <a:pPr marL="285750" indent="-285750" algn="just" rtl="1">
              <a:buFontTx/>
              <a:buChar char="-"/>
            </a:pPr>
            <a:r>
              <a:rPr lang="ar-LB" sz="35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ينقر المعلّم على الإجابة للعودَة الى الصّفحة الرّئيسيّة حيث الشّجرة</a:t>
            </a:r>
          </a:p>
          <a:p>
            <a:pPr marL="285750" indent="-285750" algn="just" rtl="1">
              <a:buFontTx/>
              <a:buChar char="-"/>
            </a:pPr>
            <a:r>
              <a:rPr lang="ar-LB" sz="35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عندما تنتهي طابات الأسئلة يحصُل الولد (أو الفريق) الّذي حصل على علامات اكثر على جائزة...</a:t>
            </a:r>
          </a:p>
        </p:txBody>
      </p:sp>
    </p:spTree>
    <p:extLst>
      <p:ext uri="{BB962C8B-B14F-4D97-AF65-F5344CB8AC3E}">
        <p14:creationId xmlns:p14="http://schemas.microsoft.com/office/powerpoint/2010/main" val="2406819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 Bauble"/>
          <p:cNvSpPr/>
          <p:nvPr/>
        </p:nvSpPr>
        <p:spPr>
          <a:xfrm>
            <a:off x="6774411" y="1398760"/>
            <a:ext cx="4320000" cy="4320000"/>
          </a:xfrm>
          <a:prstGeom prst="ellipse">
            <a:avLst/>
          </a:prstGeom>
          <a:solidFill>
            <a:srgbClr val="FFFF00"/>
          </a:solidFill>
          <a:ln w="76200">
            <a:noFill/>
          </a:ln>
          <a:scene3d>
            <a:camera prst="orthographicFront"/>
            <a:lightRig rig="threePt" dir="t"/>
          </a:scene3d>
          <a:sp3d>
            <a:bevelT w="3175000" h="317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LB" sz="4400" b="1" dirty="0">
                <a:solidFill>
                  <a:srgbClr val="FF00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من القائل؟ </a:t>
            </a:r>
            <a:r>
              <a:rPr lang="ar-LB" sz="4400" b="1" dirty="0">
                <a:solidFill>
                  <a:srgbClr val="00B05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"</a:t>
            </a:r>
            <a:r>
              <a:rPr lang="ar-LB" sz="3200" b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كيف يكونُ هذا وأنا لا أعرِفُ رجلًا"؟</a:t>
            </a:r>
          </a:p>
          <a:p>
            <a:pPr algn="ctr"/>
            <a:endParaRPr lang="en-US" sz="4400" b="1" dirty="0">
              <a:solidFill>
                <a:prstClr val="black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grpSp>
        <p:nvGrpSpPr>
          <p:cNvPr id="13" name="TL Logo"/>
          <p:cNvGrpSpPr/>
          <p:nvPr/>
        </p:nvGrpSpPr>
        <p:grpSpPr>
          <a:xfrm>
            <a:off x="11199733" y="6627927"/>
            <a:ext cx="994352" cy="230073"/>
            <a:chOff x="28480748" y="4585352"/>
            <a:chExt cx="3142566" cy="727128"/>
          </a:xfrm>
        </p:grpSpPr>
        <p:pic>
          <p:nvPicPr>
            <p:cNvPr id="14" name="Image"/>
            <p:cNvPicPr>
              <a:picLocks noChangeAspect="1"/>
            </p:cNvPicPr>
            <p:nvPr/>
          </p:nvPicPr>
          <p:blipFill>
            <a:blip r:embed="rId2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Cutout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80748" y="4585352"/>
              <a:ext cx="720000" cy="727128"/>
            </a:xfrm>
            <a:prstGeom prst="rect">
              <a:avLst/>
            </a:prstGeom>
          </p:spPr>
        </p:pic>
        <p:sp>
          <p:nvSpPr>
            <p:cNvPr id="15" name="Text"/>
            <p:cNvSpPr/>
            <p:nvPr/>
          </p:nvSpPr>
          <p:spPr>
            <a:xfrm>
              <a:off x="29255132" y="4634455"/>
              <a:ext cx="2368182" cy="646367"/>
            </a:xfrm>
            <a:prstGeom prst="rect">
              <a:avLst/>
            </a:prstGeom>
            <a:noFill/>
          </p:spPr>
          <p:txBody>
            <a:bodyPr wrap="none" lIns="28933" tIns="14466" rIns="28933" bIns="14466">
              <a:spAutoFit/>
            </a:bodyPr>
            <a:lstStyle/>
            <a:p>
              <a:pPr algn="ctr"/>
              <a:r>
                <a:rPr lang="en-GB" altLang="ja-JP" sz="1139" i="1" dirty="0" err="1">
                  <a:ln w="0"/>
                  <a:solidFill>
                    <a:srgbClr val="98A98D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tekhnologic</a:t>
              </a:r>
              <a:endParaRPr lang="ja-JP" altLang="en-US" sz="1139" i="1" dirty="0">
                <a:ln w="0"/>
                <a:solidFill>
                  <a:srgbClr val="98A98D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17" name="Light"/>
          <p:cNvSpPr/>
          <p:nvPr/>
        </p:nvSpPr>
        <p:spPr>
          <a:xfrm>
            <a:off x="361887" y="34172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nswer Bauble">
            <a:hlinkClick r:id="rId4" action="ppaction://hlinksldjump"/>
          </p:cNvPr>
          <p:cNvSpPr/>
          <p:nvPr/>
        </p:nvSpPr>
        <p:spPr>
          <a:xfrm>
            <a:off x="1722277" y="2214892"/>
            <a:ext cx="4320000" cy="4320000"/>
          </a:xfrm>
          <a:prstGeom prst="ellipse">
            <a:avLst/>
          </a:prstGeom>
          <a:solidFill>
            <a:srgbClr val="FF0000"/>
          </a:solidFill>
          <a:ln w="76200">
            <a:noFill/>
          </a:ln>
          <a:scene3d>
            <a:camera prst="orthographicFront"/>
            <a:lightRig rig="threePt" dir="t"/>
          </a:scene3d>
          <a:sp3d>
            <a:bevelT w="3175000" h="317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LB" sz="5500" b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مريم</a:t>
            </a:r>
            <a:endParaRPr lang="en-US" sz="5500" b="1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Light"/>
          <p:cNvSpPr/>
          <p:nvPr/>
        </p:nvSpPr>
        <p:spPr>
          <a:xfrm>
            <a:off x="271887" y="1834609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Light"/>
          <p:cNvSpPr/>
          <p:nvPr/>
        </p:nvSpPr>
        <p:spPr>
          <a:xfrm>
            <a:off x="1811144" y="105707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Light"/>
          <p:cNvSpPr/>
          <p:nvPr/>
        </p:nvSpPr>
        <p:spPr>
          <a:xfrm>
            <a:off x="539478" y="4716241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Light"/>
          <p:cNvSpPr/>
          <p:nvPr/>
        </p:nvSpPr>
        <p:spPr>
          <a:xfrm>
            <a:off x="5952277" y="3605873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Light"/>
          <p:cNvSpPr/>
          <p:nvPr/>
        </p:nvSpPr>
        <p:spPr>
          <a:xfrm>
            <a:off x="3685721" y="251727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Light"/>
          <p:cNvSpPr/>
          <p:nvPr/>
        </p:nvSpPr>
        <p:spPr>
          <a:xfrm>
            <a:off x="7917287" y="621054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Light"/>
          <p:cNvSpPr/>
          <p:nvPr/>
        </p:nvSpPr>
        <p:spPr>
          <a:xfrm>
            <a:off x="361887" y="6299123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Light"/>
          <p:cNvSpPr/>
          <p:nvPr/>
        </p:nvSpPr>
        <p:spPr>
          <a:xfrm>
            <a:off x="10204077" y="96707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Light"/>
          <p:cNvSpPr/>
          <p:nvPr/>
        </p:nvSpPr>
        <p:spPr>
          <a:xfrm>
            <a:off x="5654314" y="56954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Light"/>
          <p:cNvSpPr/>
          <p:nvPr/>
        </p:nvSpPr>
        <p:spPr>
          <a:xfrm>
            <a:off x="3299800" y="148038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Light"/>
          <p:cNvSpPr/>
          <p:nvPr/>
        </p:nvSpPr>
        <p:spPr>
          <a:xfrm>
            <a:off x="2179937" y="6490260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Light"/>
          <p:cNvSpPr/>
          <p:nvPr/>
        </p:nvSpPr>
        <p:spPr>
          <a:xfrm>
            <a:off x="6257823" y="5340077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Light"/>
          <p:cNvSpPr/>
          <p:nvPr/>
        </p:nvSpPr>
        <p:spPr>
          <a:xfrm>
            <a:off x="5254029" y="619803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Light"/>
          <p:cNvSpPr/>
          <p:nvPr/>
        </p:nvSpPr>
        <p:spPr>
          <a:xfrm>
            <a:off x="11313642" y="1213028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Light"/>
          <p:cNvSpPr/>
          <p:nvPr/>
        </p:nvSpPr>
        <p:spPr>
          <a:xfrm>
            <a:off x="11391551" y="2417600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Light"/>
          <p:cNvSpPr/>
          <p:nvPr/>
        </p:nvSpPr>
        <p:spPr>
          <a:xfrm>
            <a:off x="537058" y="3074252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Light"/>
          <p:cNvSpPr/>
          <p:nvPr/>
        </p:nvSpPr>
        <p:spPr>
          <a:xfrm>
            <a:off x="10294077" y="6360473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Light"/>
          <p:cNvSpPr/>
          <p:nvPr/>
        </p:nvSpPr>
        <p:spPr>
          <a:xfrm>
            <a:off x="5254029" y="1744609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Light"/>
          <p:cNvSpPr/>
          <p:nvPr/>
        </p:nvSpPr>
        <p:spPr>
          <a:xfrm>
            <a:off x="7258138" y="6534892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Light"/>
          <p:cNvSpPr/>
          <p:nvPr/>
        </p:nvSpPr>
        <p:spPr>
          <a:xfrm>
            <a:off x="8971068" y="5704572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Light"/>
          <p:cNvSpPr/>
          <p:nvPr/>
        </p:nvSpPr>
        <p:spPr>
          <a:xfrm>
            <a:off x="11673702" y="5785745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Light"/>
          <p:cNvSpPr/>
          <p:nvPr/>
        </p:nvSpPr>
        <p:spPr>
          <a:xfrm>
            <a:off x="10986274" y="4511746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Menu Tab"/>
          <p:cNvSpPr/>
          <p:nvPr/>
        </p:nvSpPr>
        <p:spPr>
          <a:xfrm>
            <a:off x="11451591" y="0"/>
            <a:ext cx="740409" cy="34172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92" dirty="0">
                <a:ln w="0"/>
                <a:solidFill>
                  <a:srgbClr val="70AD47">
                    <a:lumMod val="75000"/>
                  </a:srgb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MENU</a:t>
            </a:r>
          </a:p>
        </p:txBody>
      </p:sp>
      <p:grpSp>
        <p:nvGrpSpPr>
          <p:cNvPr id="51" name="Navigation Menu"/>
          <p:cNvGrpSpPr/>
          <p:nvPr/>
        </p:nvGrpSpPr>
        <p:grpSpPr>
          <a:xfrm>
            <a:off x="8846153" y="0"/>
            <a:ext cx="3345847" cy="683455"/>
            <a:chOff x="27957529" y="0"/>
            <a:chExt cx="10574271" cy="2160001"/>
          </a:xfrm>
          <a:solidFill>
            <a:schemeClr val="accent6">
              <a:lumMod val="50000"/>
            </a:schemeClr>
          </a:solidFill>
        </p:grpSpPr>
        <p:sp>
          <p:nvSpPr>
            <p:cNvPr id="52" name="Slidebar"/>
            <p:cNvSpPr/>
            <p:nvPr/>
          </p:nvSpPr>
          <p:spPr>
            <a:xfrm>
              <a:off x="27957529" y="0"/>
              <a:ext cx="10574271" cy="2160001"/>
            </a:xfrm>
            <a:custGeom>
              <a:avLst/>
              <a:gdLst>
                <a:gd name="connsiteX0" fmla="*/ 1339902 w 9095098"/>
                <a:gd name="connsiteY0" fmla="*/ 0 h 2160001"/>
                <a:gd name="connsiteX1" fmla="*/ 1895098 w 9095098"/>
                <a:gd name="connsiteY1" fmla="*/ 0 h 2160001"/>
                <a:gd name="connsiteX2" fmla="*/ 2319462 w 9095098"/>
                <a:gd name="connsiteY2" fmla="*/ 0 h 2160001"/>
                <a:gd name="connsiteX3" fmla="*/ 9095098 w 9095098"/>
                <a:gd name="connsiteY3" fmla="*/ 0 h 2160001"/>
                <a:gd name="connsiteX4" fmla="*/ 9095098 w 9095098"/>
                <a:gd name="connsiteY4" fmla="*/ 2160000 h 2160001"/>
                <a:gd name="connsiteX5" fmla="*/ 2319462 w 9095098"/>
                <a:gd name="connsiteY5" fmla="*/ 2160000 h 2160001"/>
                <a:gd name="connsiteX6" fmla="*/ 1895098 w 9095098"/>
                <a:gd name="connsiteY6" fmla="*/ 2160000 h 2160001"/>
                <a:gd name="connsiteX7" fmla="*/ 1413780 w 9095098"/>
                <a:gd name="connsiteY7" fmla="*/ 2160000 h 2160001"/>
                <a:gd name="connsiteX8" fmla="*/ 1413770 w 9095098"/>
                <a:gd name="connsiteY8" fmla="*/ 2160001 h 2160001"/>
                <a:gd name="connsiteX9" fmla="*/ 537494 w 9095098"/>
                <a:gd name="connsiteY9" fmla="*/ 2160001 h 2160001"/>
                <a:gd name="connsiteX10" fmla="*/ 0 w 9095098"/>
                <a:gd name="connsiteY10" fmla="*/ 1622506 h 2160001"/>
                <a:gd name="connsiteX11" fmla="*/ 0 w 9095098"/>
                <a:gd name="connsiteY11" fmla="*/ 537496 h 2160001"/>
                <a:gd name="connsiteX12" fmla="*/ 537494 w 9095098"/>
                <a:gd name="connsiteY12" fmla="*/ 1 h 2160001"/>
                <a:gd name="connsiteX13" fmla="*/ 1339870 w 9095098"/>
                <a:gd name="connsiteY13" fmla="*/ 1 h 2160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095098" h="2160001">
                  <a:moveTo>
                    <a:pt x="1339902" y="0"/>
                  </a:moveTo>
                  <a:lnTo>
                    <a:pt x="1895098" y="0"/>
                  </a:lnTo>
                  <a:lnTo>
                    <a:pt x="2319462" y="0"/>
                  </a:lnTo>
                  <a:lnTo>
                    <a:pt x="9095098" y="0"/>
                  </a:lnTo>
                  <a:lnTo>
                    <a:pt x="9095098" y="2160000"/>
                  </a:lnTo>
                  <a:lnTo>
                    <a:pt x="2319462" y="2160000"/>
                  </a:lnTo>
                  <a:lnTo>
                    <a:pt x="1895098" y="2160000"/>
                  </a:lnTo>
                  <a:lnTo>
                    <a:pt x="1413780" y="2160000"/>
                  </a:lnTo>
                  <a:lnTo>
                    <a:pt x="1413770" y="2160001"/>
                  </a:lnTo>
                  <a:lnTo>
                    <a:pt x="537494" y="2160001"/>
                  </a:lnTo>
                  <a:cubicBezTo>
                    <a:pt x="240646" y="2160001"/>
                    <a:pt x="0" y="1919356"/>
                    <a:pt x="0" y="1622506"/>
                  </a:cubicBezTo>
                  <a:lnTo>
                    <a:pt x="0" y="537496"/>
                  </a:lnTo>
                  <a:cubicBezTo>
                    <a:pt x="0" y="240646"/>
                    <a:pt x="240646" y="1"/>
                    <a:pt x="537494" y="1"/>
                  </a:cubicBezTo>
                  <a:lnTo>
                    <a:pt x="1339870" y="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3" name="Last Slide">
              <a:hlinkClick r:id="" action="ppaction://hlinkshowjump?jump=lastslide" highlightClick="1"/>
            </p:cNvPr>
            <p:cNvSpPr/>
            <p:nvPr/>
          </p:nvSpPr>
          <p:spPr>
            <a:xfrm>
              <a:off x="36689162" y="360000"/>
              <a:ext cx="1440000" cy="1440000"/>
            </a:xfrm>
            <a:prstGeom prst="actionButtonEnd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4" name="Next Slide">
              <a:hlinkClick r:id="" action="ppaction://hlinkshowjump?jump=nextslide" highlightClick="1"/>
            </p:cNvPr>
            <p:cNvSpPr/>
            <p:nvPr/>
          </p:nvSpPr>
          <p:spPr>
            <a:xfrm>
              <a:off x="35005641" y="360000"/>
              <a:ext cx="1440000" cy="1440000"/>
            </a:xfrm>
            <a:prstGeom prst="actionButtonForwardNex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5" name="Last Slide Viewed">
              <a:hlinkClick r:id="" action="ppaction://hlinkshowjump?jump=lastslideviewed" highlightClick="1"/>
            </p:cNvPr>
            <p:cNvSpPr/>
            <p:nvPr/>
          </p:nvSpPr>
          <p:spPr>
            <a:xfrm rot="16200000">
              <a:off x="33324315" y="360000"/>
              <a:ext cx="1440000" cy="1440000"/>
            </a:xfrm>
            <a:prstGeom prst="actionButtonReturn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6" name="Previous Slide">
              <a:hlinkClick r:id="" action="ppaction://hlinkshowjump?jump=previousslide" highlightClick="1"/>
            </p:cNvPr>
            <p:cNvSpPr/>
            <p:nvPr/>
          </p:nvSpPr>
          <p:spPr>
            <a:xfrm>
              <a:off x="31642989" y="360000"/>
              <a:ext cx="1440000" cy="1440000"/>
            </a:xfrm>
            <a:prstGeom prst="actionButtonBackPrevious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7" name="First Slide">
              <a:hlinkClick r:id="" action="ppaction://hlinkshowjump?jump=firstslide" highlightClick="1"/>
            </p:cNvPr>
            <p:cNvSpPr/>
            <p:nvPr/>
          </p:nvSpPr>
          <p:spPr>
            <a:xfrm>
              <a:off x="29969678" y="360000"/>
              <a:ext cx="1440000" cy="1440000"/>
            </a:xfrm>
            <a:prstGeom prst="actionButtonBeginning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</p:grpSp>
      <p:sp>
        <p:nvSpPr>
          <p:cNvPr id="58" name="Close">
            <a:hlinkClick r:id="" action="ppaction://noaction" highlightClick="1"/>
          </p:cNvPr>
          <p:cNvSpPr/>
          <p:nvPr/>
        </p:nvSpPr>
        <p:spPr>
          <a:xfrm>
            <a:off x="8971068" y="114911"/>
            <a:ext cx="455636" cy="455636"/>
          </a:xfrm>
          <a:prstGeom prst="rect">
            <a:avLst/>
          </a:prstGeom>
          <a:solidFill>
            <a:srgbClr val="5482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3037" dirty="0">
                <a:ln w="0"/>
                <a:solidFill>
                  <a:srgbClr val="324E2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sym typeface="Wingdings 2" panose="05020102010507070707" pitchFamily="18" charset="2"/>
              </a:rPr>
              <a:t></a:t>
            </a:r>
            <a:endParaRPr lang="en-GB" sz="1266" dirty="0">
              <a:solidFill>
                <a:srgbClr val="324E2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8365774" y="1414444"/>
            <a:ext cx="121058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LB" sz="72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17</a:t>
            </a:r>
            <a:endParaRPr lang="en-US" sz="7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61824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  <p:bldP spid="58" grpId="0" animBg="1"/>
      <p:bldP spid="58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 Bauble"/>
          <p:cNvSpPr/>
          <p:nvPr/>
        </p:nvSpPr>
        <p:spPr>
          <a:xfrm>
            <a:off x="6902431" y="1112067"/>
            <a:ext cx="4320000" cy="4320000"/>
          </a:xfrm>
          <a:prstGeom prst="ellipse">
            <a:avLst/>
          </a:prstGeom>
          <a:solidFill>
            <a:srgbClr val="FF0000"/>
          </a:solidFill>
          <a:ln w="76200">
            <a:noFill/>
          </a:ln>
          <a:scene3d>
            <a:camera prst="orthographicFront"/>
            <a:lightRig rig="threePt" dir="t"/>
          </a:scene3d>
          <a:sp3d>
            <a:bevelT w="3175000" h="317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LB" sz="3200" b="1" dirty="0">
              <a:solidFill>
                <a:prstClr val="black"/>
              </a:solidFill>
            </a:endParaRPr>
          </a:p>
          <a:p>
            <a:pPr algn="ctr" rtl="1"/>
            <a:endParaRPr lang="ar-LB" sz="3200" b="1" dirty="0">
              <a:solidFill>
                <a:prstClr val="black"/>
              </a:solidFill>
            </a:endParaRPr>
          </a:p>
          <a:p>
            <a:pPr algn="ctr" rtl="1"/>
            <a:r>
              <a:rPr lang="ar-LB" sz="3200" b="1" dirty="0">
                <a:solidFill>
                  <a:schemeClr val="bg2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أختارُ الإجابة الصحيحة</a:t>
            </a:r>
          </a:p>
          <a:p>
            <a:pPr algn="ctr" rtl="1"/>
            <a:r>
              <a:rPr lang="ar-LB" sz="32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عندَما رأى الرّعاةُ المَلاك:</a:t>
            </a:r>
          </a:p>
          <a:p>
            <a:pPr marL="457200" indent="-457200" algn="ctr" rtl="1">
              <a:buFontTx/>
              <a:buChar char="-"/>
            </a:pPr>
            <a:r>
              <a:rPr lang="ar-LB" sz="2800" b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خافُوا خَوفًا شَديداً</a:t>
            </a:r>
          </a:p>
          <a:p>
            <a:pPr marL="457200" indent="-457200" algn="ctr" rtl="1">
              <a:buFontTx/>
              <a:buChar char="-"/>
            </a:pPr>
            <a:r>
              <a:rPr lang="ar-LB" sz="2800" b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هَربُوا إلى الغابة</a:t>
            </a:r>
          </a:p>
          <a:p>
            <a:pPr marL="457200" indent="-457200" algn="ctr" rtl="1">
              <a:buFontTx/>
              <a:buChar char="-"/>
            </a:pPr>
            <a:endParaRPr lang="en-US" sz="3200" b="1" dirty="0">
              <a:solidFill>
                <a:prstClr val="black"/>
              </a:solidFill>
            </a:endParaRPr>
          </a:p>
        </p:txBody>
      </p:sp>
      <p:grpSp>
        <p:nvGrpSpPr>
          <p:cNvPr id="13" name="TL Logo"/>
          <p:cNvGrpSpPr/>
          <p:nvPr/>
        </p:nvGrpSpPr>
        <p:grpSpPr>
          <a:xfrm>
            <a:off x="11199733" y="6627927"/>
            <a:ext cx="994352" cy="230073"/>
            <a:chOff x="28480748" y="4585352"/>
            <a:chExt cx="3142566" cy="727128"/>
          </a:xfrm>
        </p:grpSpPr>
        <p:pic>
          <p:nvPicPr>
            <p:cNvPr id="14" name="Image"/>
            <p:cNvPicPr>
              <a:picLocks noChangeAspect="1"/>
            </p:cNvPicPr>
            <p:nvPr/>
          </p:nvPicPr>
          <p:blipFill>
            <a:blip r:embed="rId2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Cutout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80748" y="4585352"/>
              <a:ext cx="720000" cy="727128"/>
            </a:xfrm>
            <a:prstGeom prst="rect">
              <a:avLst/>
            </a:prstGeom>
          </p:spPr>
        </p:pic>
        <p:sp>
          <p:nvSpPr>
            <p:cNvPr id="15" name="Text"/>
            <p:cNvSpPr/>
            <p:nvPr/>
          </p:nvSpPr>
          <p:spPr>
            <a:xfrm>
              <a:off x="29255132" y="4634455"/>
              <a:ext cx="2368182" cy="646367"/>
            </a:xfrm>
            <a:prstGeom prst="rect">
              <a:avLst/>
            </a:prstGeom>
            <a:noFill/>
          </p:spPr>
          <p:txBody>
            <a:bodyPr wrap="none" lIns="28933" tIns="14466" rIns="28933" bIns="14466">
              <a:spAutoFit/>
            </a:bodyPr>
            <a:lstStyle/>
            <a:p>
              <a:pPr algn="ctr"/>
              <a:r>
                <a:rPr lang="en-GB" altLang="ja-JP" sz="1139" i="1" dirty="0" err="1">
                  <a:ln w="0"/>
                  <a:solidFill>
                    <a:srgbClr val="98A98D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tekhnologic</a:t>
              </a:r>
              <a:endParaRPr lang="ja-JP" altLang="en-US" sz="1139" i="1" dirty="0">
                <a:ln w="0"/>
                <a:solidFill>
                  <a:srgbClr val="98A98D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18" name="Answer Bauble">
            <a:hlinkClick r:id="rId4" action="ppaction://hlinksldjump"/>
          </p:cNvPr>
          <p:cNvSpPr/>
          <p:nvPr/>
        </p:nvSpPr>
        <p:spPr>
          <a:xfrm>
            <a:off x="1422562" y="1735226"/>
            <a:ext cx="4320000" cy="4320000"/>
          </a:xfrm>
          <a:prstGeom prst="ellipse">
            <a:avLst/>
          </a:prstGeom>
          <a:solidFill>
            <a:srgbClr val="FFFF00"/>
          </a:solidFill>
          <a:ln w="76200">
            <a:noFill/>
          </a:ln>
          <a:scene3d>
            <a:camera prst="orthographicFront"/>
            <a:lightRig rig="threePt" dir="t"/>
          </a:scene3d>
          <a:sp3d>
            <a:bevelT w="3175000" h="317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LB" sz="55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خَافُوا خَوفًا شَديدًا</a:t>
            </a:r>
            <a:endParaRPr lang="en-US" sz="55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2" name="Lights"/>
          <p:cNvGrpSpPr/>
          <p:nvPr/>
        </p:nvGrpSpPr>
        <p:grpSpPr>
          <a:xfrm>
            <a:off x="271887" y="275743"/>
            <a:ext cx="11621470" cy="6373361"/>
            <a:chOff x="271887" y="275743"/>
            <a:chExt cx="11621470" cy="6373361"/>
          </a:xfrm>
        </p:grpSpPr>
        <p:sp>
          <p:nvSpPr>
            <p:cNvPr id="17" name="Light"/>
            <p:cNvSpPr/>
            <p:nvPr/>
          </p:nvSpPr>
          <p:spPr>
            <a:xfrm>
              <a:off x="361887" y="341727"/>
              <a:ext cx="180000" cy="180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Light"/>
            <p:cNvSpPr/>
            <p:nvPr/>
          </p:nvSpPr>
          <p:spPr>
            <a:xfrm>
              <a:off x="271887" y="1834609"/>
              <a:ext cx="180000" cy="180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2286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Light"/>
            <p:cNvSpPr/>
            <p:nvPr/>
          </p:nvSpPr>
          <p:spPr>
            <a:xfrm>
              <a:off x="1487053" y="1022067"/>
              <a:ext cx="180000" cy="180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Light"/>
            <p:cNvSpPr/>
            <p:nvPr/>
          </p:nvSpPr>
          <p:spPr>
            <a:xfrm>
              <a:off x="539478" y="4716241"/>
              <a:ext cx="180000" cy="180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2286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Light"/>
            <p:cNvSpPr/>
            <p:nvPr/>
          </p:nvSpPr>
          <p:spPr>
            <a:xfrm>
              <a:off x="2055054" y="4959404"/>
              <a:ext cx="180000" cy="180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Light"/>
            <p:cNvSpPr/>
            <p:nvPr/>
          </p:nvSpPr>
          <p:spPr>
            <a:xfrm>
              <a:off x="3083837" y="275743"/>
              <a:ext cx="180000" cy="180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2286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Light"/>
            <p:cNvSpPr/>
            <p:nvPr/>
          </p:nvSpPr>
          <p:spPr>
            <a:xfrm>
              <a:off x="7917287" y="621054"/>
              <a:ext cx="180000" cy="180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2286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Light"/>
            <p:cNvSpPr/>
            <p:nvPr/>
          </p:nvSpPr>
          <p:spPr>
            <a:xfrm>
              <a:off x="361887" y="6299123"/>
              <a:ext cx="180000" cy="180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Light"/>
            <p:cNvSpPr/>
            <p:nvPr/>
          </p:nvSpPr>
          <p:spPr>
            <a:xfrm>
              <a:off x="7167987" y="1992964"/>
              <a:ext cx="180000" cy="180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Light"/>
            <p:cNvSpPr/>
            <p:nvPr/>
          </p:nvSpPr>
          <p:spPr>
            <a:xfrm>
              <a:off x="5654314" y="569545"/>
              <a:ext cx="180000" cy="180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Light"/>
            <p:cNvSpPr/>
            <p:nvPr/>
          </p:nvSpPr>
          <p:spPr>
            <a:xfrm>
              <a:off x="5708949" y="4498207"/>
              <a:ext cx="180000" cy="180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Light"/>
            <p:cNvSpPr/>
            <p:nvPr/>
          </p:nvSpPr>
          <p:spPr>
            <a:xfrm>
              <a:off x="4778202" y="5454182"/>
              <a:ext cx="180000" cy="180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2286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Light"/>
            <p:cNvSpPr/>
            <p:nvPr/>
          </p:nvSpPr>
          <p:spPr>
            <a:xfrm>
              <a:off x="2841437" y="6084910"/>
              <a:ext cx="180000" cy="180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2286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Light"/>
            <p:cNvSpPr/>
            <p:nvPr/>
          </p:nvSpPr>
          <p:spPr>
            <a:xfrm>
              <a:off x="6780637" y="6274892"/>
              <a:ext cx="180000" cy="180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Light"/>
            <p:cNvSpPr/>
            <p:nvPr/>
          </p:nvSpPr>
          <p:spPr>
            <a:xfrm>
              <a:off x="11313642" y="1213028"/>
              <a:ext cx="180000" cy="180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2286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Light"/>
            <p:cNvSpPr/>
            <p:nvPr/>
          </p:nvSpPr>
          <p:spPr>
            <a:xfrm>
              <a:off x="9620643" y="1390387"/>
              <a:ext cx="180000" cy="180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Light"/>
            <p:cNvSpPr/>
            <p:nvPr/>
          </p:nvSpPr>
          <p:spPr>
            <a:xfrm>
              <a:off x="1008611" y="3461455"/>
              <a:ext cx="180000" cy="180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Light"/>
            <p:cNvSpPr/>
            <p:nvPr/>
          </p:nvSpPr>
          <p:spPr>
            <a:xfrm>
              <a:off x="11713357" y="6131915"/>
              <a:ext cx="180000" cy="180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Light"/>
            <p:cNvSpPr/>
            <p:nvPr/>
          </p:nvSpPr>
          <p:spPr>
            <a:xfrm>
              <a:off x="6199256" y="3074252"/>
              <a:ext cx="180000" cy="180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2286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Light"/>
            <p:cNvSpPr/>
            <p:nvPr/>
          </p:nvSpPr>
          <p:spPr>
            <a:xfrm>
              <a:off x="4138394" y="6469104"/>
              <a:ext cx="180000" cy="180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Light"/>
            <p:cNvSpPr/>
            <p:nvPr/>
          </p:nvSpPr>
          <p:spPr>
            <a:xfrm>
              <a:off x="10012284" y="6447927"/>
              <a:ext cx="180000" cy="180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2286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Light"/>
            <p:cNvSpPr/>
            <p:nvPr/>
          </p:nvSpPr>
          <p:spPr>
            <a:xfrm>
              <a:off x="11539403" y="4779404"/>
              <a:ext cx="180000" cy="180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2286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Light"/>
            <p:cNvSpPr/>
            <p:nvPr/>
          </p:nvSpPr>
          <p:spPr>
            <a:xfrm>
              <a:off x="11337551" y="2779176"/>
              <a:ext cx="180000" cy="180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0" name="Menu Tab"/>
          <p:cNvSpPr/>
          <p:nvPr/>
        </p:nvSpPr>
        <p:spPr>
          <a:xfrm>
            <a:off x="11451591" y="0"/>
            <a:ext cx="740409" cy="34172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92" dirty="0">
                <a:ln w="0"/>
                <a:solidFill>
                  <a:srgbClr val="70AD47">
                    <a:lumMod val="75000"/>
                  </a:srgb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MENU</a:t>
            </a:r>
          </a:p>
        </p:txBody>
      </p:sp>
      <p:grpSp>
        <p:nvGrpSpPr>
          <p:cNvPr id="51" name="Navigation Menu"/>
          <p:cNvGrpSpPr/>
          <p:nvPr/>
        </p:nvGrpSpPr>
        <p:grpSpPr>
          <a:xfrm>
            <a:off x="8846153" y="0"/>
            <a:ext cx="3345847" cy="683455"/>
            <a:chOff x="27957529" y="0"/>
            <a:chExt cx="10574271" cy="2160001"/>
          </a:xfrm>
          <a:solidFill>
            <a:schemeClr val="accent6">
              <a:lumMod val="50000"/>
            </a:schemeClr>
          </a:solidFill>
        </p:grpSpPr>
        <p:sp>
          <p:nvSpPr>
            <p:cNvPr id="52" name="Slidebar"/>
            <p:cNvSpPr/>
            <p:nvPr/>
          </p:nvSpPr>
          <p:spPr>
            <a:xfrm>
              <a:off x="27957529" y="0"/>
              <a:ext cx="10574271" cy="2160001"/>
            </a:xfrm>
            <a:custGeom>
              <a:avLst/>
              <a:gdLst>
                <a:gd name="connsiteX0" fmla="*/ 1339902 w 9095098"/>
                <a:gd name="connsiteY0" fmla="*/ 0 h 2160001"/>
                <a:gd name="connsiteX1" fmla="*/ 1895098 w 9095098"/>
                <a:gd name="connsiteY1" fmla="*/ 0 h 2160001"/>
                <a:gd name="connsiteX2" fmla="*/ 2319462 w 9095098"/>
                <a:gd name="connsiteY2" fmla="*/ 0 h 2160001"/>
                <a:gd name="connsiteX3" fmla="*/ 9095098 w 9095098"/>
                <a:gd name="connsiteY3" fmla="*/ 0 h 2160001"/>
                <a:gd name="connsiteX4" fmla="*/ 9095098 w 9095098"/>
                <a:gd name="connsiteY4" fmla="*/ 2160000 h 2160001"/>
                <a:gd name="connsiteX5" fmla="*/ 2319462 w 9095098"/>
                <a:gd name="connsiteY5" fmla="*/ 2160000 h 2160001"/>
                <a:gd name="connsiteX6" fmla="*/ 1895098 w 9095098"/>
                <a:gd name="connsiteY6" fmla="*/ 2160000 h 2160001"/>
                <a:gd name="connsiteX7" fmla="*/ 1413780 w 9095098"/>
                <a:gd name="connsiteY7" fmla="*/ 2160000 h 2160001"/>
                <a:gd name="connsiteX8" fmla="*/ 1413770 w 9095098"/>
                <a:gd name="connsiteY8" fmla="*/ 2160001 h 2160001"/>
                <a:gd name="connsiteX9" fmla="*/ 537494 w 9095098"/>
                <a:gd name="connsiteY9" fmla="*/ 2160001 h 2160001"/>
                <a:gd name="connsiteX10" fmla="*/ 0 w 9095098"/>
                <a:gd name="connsiteY10" fmla="*/ 1622506 h 2160001"/>
                <a:gd name="connsiteX11" fmla="*/ 0 w 9095098"/>
                <a:gd name="connsiteY11" fmla="*/ 537496 h 2160001"/>
                <a:gd name="connsiteX12" fmla="*/ 537494 w 9095098"/>
                <a:gd name="connsiteY12" fmla="*/ 1 h 2160001"/>
                <a:gd name="connsiteX13" fmla="*/ 1339870 w 9095098"/>
                <a:gd name="connsiteY13" fmla="*/ 1 h 2160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095098" h="2160001">
                  <a:moveTo>
                    <a:pt x="1339902" y="0"/>
                  </a:moveTo>
                  <a:lnTo>
                    <a:pt x="1895098" y="0"/>
                  </a:lnTo>
                  <a:lnTo>
                    <a:pt x="2319462" y="0"/>
                  </a:lnTo>
                  <a:lnTo>
                    <a:pt x="9095098" y="0"/>
                  </a:lnTo>
                  <a:lnTo>
                    <a:pt x="9095098" y="2160000"/>
                  </a:lnTo>
                  <a:lnTo>
                    <a:pt x="2319462" y="2160000"/>
                  </a:lnTo>
                  <a:lnTo>
                    <a:pt x="1895098" y="2160000"/>
                  </a:lnTo>
                  <a:lnTo>
                    <a:pt x="1413780" y="2160000"/>
                  </a:lnTo>
                  <a:lnTo>
                    <a:pt x="1413770" y="2160001"/>
                  </a:lnTo>
                  <a:lnTo>
                    <a:pt x="537494" y="2160001"/>
                  </a:lnTo>
                  <a:cubicBezTo>
                    <a:pt x="240646" y="2160001"/>
                    <a:pt x="0" y="1919356"/>
                    <a:pt x="0" y="1622506"/>
                  </a:cubicBezTo>
                  <a:lnTo>
                    <a:pt x="0" y="537496"/>
                  </a:lnTo>
                  <a:cubicBezTo>
                    <a:pt x="0" y="240646"/>
                    <a:pt x="240646" y="1"/>
                    <a:pt x="537494" y="1"/>
                  </a:cubicBezTo>
                  <a:lnTo>
                    <a:pt x="1339870" y="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3" name="Last Slide">
              <a:hlinkClick r:id="" action="ppaction://hlinkshowjump?jump=lastslide" highlightClick="1"/>
            </p:cNvPr>
            <p:cNvSpPr/>
            <p:nvPr/>
          </p:nvSpPr>
          <p:spPr>
            <a:xfrm>
              <a:off x="36689162" y="360000"/>
              <a:ext cx="1440000" cy="1440000"/>
            </a:xfrm>
            <a:prstGeom prst="actionButtonEnd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4" name="Next Slide">
              <a:hlinkClick r:id="" action="ppaction://hlinkshowjump?jump=nextslide" highlightClick="1"/>
            </p:cNvPr>
            <p:cNvSpPr/>
            <p:nvPr/>
          </p:nvSpPr>
          <p:spPr>
            <a:xfrm>
              <a:off x="35005641" y="360000"/>
              <a:ext cx="1440000" cy="1440000"/>
            </a:xfrm>
            <a:prstGeom prst="actionButtonForwardNex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5" name="Last Slide Viewed">
              <a:hlinkClick r:id="" action="ppaction://hlinkshowjump?jump=lastslideviewed" highlightClick="1"/>
            </p:cNvPr>
            <p:cNvSpPr/>
            <p:nvPr/>
          </p:nvSpPr>
          <p:spPr>
            <a:xfrm rot="16200000">
              <a:off x="33324315" y="360000"/>
              <a:ext cx="1440000" cy="1440000"/>
            </a:xfrm>
            <a:prstGeom prst="actionButtonReturn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6" name="Previous Slide">
              <a:hlinkClick r:id="" action="ppaction://hlinkshowjump?jump=previousslide" highlightClick="1"/>
            </p:cNvPr>
            <p:cNvSpPr/>
            <p:nvPr/>
          </p:nvSpPr>
          <p:spPr>
            <a:xfrm>
              <a:off x="31642989" y="360000"/>
              <a:ext cx="1440000" cy="1440000"/>
            </a:xfrm>
            <a:prstGeom prst="actionButtonBackPrevious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7" name="First Slide">
              <a:hlinkClick r:id="" action="ppaction://hlinkshowjump?jump=firstslide" highlightClick="1"/>
            </p:cNvPr>
            <p:cNvSpPr/>
            <p:nvPr/>
          </p:nvSpPr>
          <p:spPr>
            <a:xfrm>
              <a:off x="29969678" y="360000"/>
              <a:ext cx="1440000" cy="1440000"/>
            </a:xfrm>
            <a:prstGeom prst="actionButtonBeginning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</p:grpSp>
      <p:sp>
        <p:nvSpPr>
          <p:cNvPr id="58" name="Close">
            <a:hlinkClick r:id="" action="ppaction://noaction" highlightClick="1"/>
          </p:cNvPr>
          <p:cNvSpPr/>
          <p:nvPr/>
        </p:nvSpPr>
        <p:spPr>
          <a:xfrm>
            <a:off x="8971068" y="114911"/>
            <a:ext cx="455636" cy="455636"/>
          </a:xfrm>
          <a:prstGeom prst="rect">
            <a:avLst/>
          </a:prstGeom>
          <a:solidFill>
            <a:srgbClr val="5482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3037" dirty="0">
                <a:ln w="0"/>
                <a:solidFill>
                  <a:srgbClr val="324E2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sym typeface="Wingdings 2" panose="05020102010507070707" pitchFamily="18" charset="2"/>
              </a:rPr>
              <a:t></a:t>
            </a:r>
            <a:endParaRPr lang="en-GB" sz="1266" dirty="0">
              <a:solidFill>
                <a:srgbClr val="324E2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8323691" y="930936"/>
            <a:ext cx="121058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LB" sz="72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18</a:t>
            </a:r>
            <a:endParaRPr lang="en-US" sz="7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7462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  <p:bldP spid="58" grpId="0" animBg="1"/>
      <p:bldP spid="58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 Bauble"/>
          <p:cNvSpPr/>
          <p:nvPr/>
        </p:nvSpPr>
        <p:spPr>
          <a:xfrm>
            <a:off x="7171941" y="1352670"/>
            <a:ext cx="4320000" cy="4320000"/>
          </a:xfrm>
          <a:prstGeom prst="ellipse">
            <a:avLst/>
          </a:prstGeom>
          <a:solidFill>
            <a:srgbClr val="FFFF00"/>
          </a:solidFill>
          <a:ln w="76200">
            <a:noFill/>
          </a:ln>
          <a:scene3d>
            <a:camera prst="orthographicFront"/>
            <a:lightRig rig="threePt" dir="t"/>
          </a:scene3d>
          <a:sp3d>
            <a:bevelT w="3175000" h="317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LB" sz="2800" b="1" dirty="0">
              <a:solidFill>
                <a:prstClr val="black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ctr" rtl="1"/>
            <a:endParaRPr lang="ar-LB" sz="2800" b="1" dirty="0">
              <a:solidFill>
                <a:prstClr val="black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ctr" rtl="1"/>
            <a:endParaRPr lang="ar-LB" sz="28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ctr" rtl="1"/>
            <a:r>
              <a:rPr lang="ar-LB" sz="2800" b="1" dirty="0">
                <a:solidFill>
                  <a:srgbClr val="548235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أختارُ الإجابة الصّحيحة..</a:t>
            </a:r>
          </a:p>
          <a:p>
            <a:pPr algn="ctr" rtl="1"/>
            <a:r>
              <a:rPr lang="ar-LB" sz="2800" b="1" dirty="0">
                <a:solidFill>
                  <a:srgbClr val="548235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عندَما ذَهَب الرّعاةُ، إحتَفَظَتْ مريم بِكُلّ هَذِه الأمورِ:  </a:t>
            </a:r>
          </a:p>
          <a:p>
            <a:pPr marL="457200" indent="-457200" algn="ctr" rtl="1">
              <a:buFontTx/>
              <a:buChar char="-"/>
            </a:pPr>
            <a:r>
              <a:rPr lang="ar-LB" sz="28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في عقلِها</a:t>
            </a:r>
          </a:p>
          <a:p>
            <a:pPr marL="457200" indent="-457200" algn="ctr" rtl="1">
              <a:buFontTx/>
              <a:buChar char="-"/>
            </a:pPr>
            <a:r>
              <a:rPr lang="ar-LB" sz="28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في قلبِها</a:t>
            </a:r>
          </a:p>
          <a:p>
            <a:pPr algn="ctr"/>
            <a:endParaRPr lang="en-US" sz="4400" b="1" dirty="0">
              <a:solidFill>
                <a:prstClr val="black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grpSp>
        <p:nvGrpSpPr>
          <p:cNvPr id="13" name="TL Logo"/>
          <p:cNvGrpSpPr/>
          <p:nvPr/>
        </p:nvGrpSpPr>
        <p:grpSpPr>
          <a:xfrm>
            <a:off x="11199733" y="6627927"/>
            <a:ext cx="994352" cy="230073"/>
            <a:chOff x="28480748" y="4585352"/>
            <a:chExt cx="3142566" cy="727128"/>
          </a:xfrm>
        </p:grpSpPr>
        <p:pic>
          <p:nvPicPr>
            <p:cNvPr id="14" name="Image"/>
            <p:cNvPicPr>
              <a:picLocks noChangeAspect="1"/>
            </p:cNvPicPr>
            <p:nvPr/>
          </p:nvPicPr>
          <p:blipFill>
            <a:blip r:embed="rId2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Cutout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80748" y="4585352"/>
              <a:ext cx="720000" cy="727128"/>
            </a:xfrm>
            <a:prstGeom prst="rect">
              <a:avLst/>
            </a:prstGeom>
          </p:spPr>
        </p:pic>
        <p:sp>
          <p:nvSpPr>
            <p:cNvPr id="15" name="Text"/>
            <p:cNvSpPr/>
            <p:nvPr/>
          </p:nvSpPr>
          <p:spPr>
            <a:xfrm>
              <a:off x="29255132" y="4634455"/>
              <a:ext cx="2368182" cy="646367"/>
            </a:xfrm>
            <a:prstGeom prst="rect">
              <a:avLst/>
            </a:prstGeom>
            <a:noFill/>
          </p:spPr>
          <p:txBody>
            <a:bodyPr wrap="none" lIns="28933" tIns="14466" rIns="28933" bIns="14466">
              <a:spAutoFit/>
            </a:bodyPr>
            <a:lstStyle/>
            <a:p>
              <a:pPr algn="ctr"/>
              <a:r>
                <a:rPr lang="en-GB" altLang="ja-JP" sz="1139" i="1" dirty="0" err="1">
                  <a:ln w="0"/>
                  <a:solidFill>
                    <a:srgbClr val="98A98D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tekhnologic</a:t>
              </a:r>
              <a:endParaRPr lang="ja-JP" altLang="en-US" sz="1139" i="1" dirty="0">
                <a:ln w="0"/>
                <a:solidFill>
                  <a:srgbClr val="98A98D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17" name="Light"/>
          <p:cNvSpPr/>
          <p:nvPr/>
        </p:nvSpPr>
        <p:spPr>
          <a:xfrm>
            <a:off x="361887" y="34172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nswer Bauble">
            <a:hlinkClick r:id="rId4" action="ppaction://hlinksldjump"/>
          </p:cNvPr>
          <p:cNvSpPr/>
          <p:nvPr/>
        </p:nvSpPr>
        <p:spPr>
          <a:xfrm>
            <a:off x="1722277" y="2214892"/>
            <a:ext cx="4320000" cy="4320000"/>
          </a:xfrm>
          <a:prstGeom prst="ellipse">
            <a:avLst/>
          </a:prstGeom>
          <a:solidFill>
            <a:srgbClr val="FF0000"/>
          </a:solidFill>
          <a:ln w="76200">
            <a:noFill/>
          </a:ln>
          <a:scene3d>
            <a:camera prst="orthographicFront"/>
            <a:lightRig rig="threePt" dir="t"/>
          </a:scene3d>
          <a:sp3d>
            <a:bevelT w="3175000" h="317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LB" sz="5500" b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في قَلْبِها</a:t>
            </a:r>
          </a:p>
          <a:p>
            <a:pPr algn="ctr"/>
            <a:endParaRPr lang="en-US" sz="5500" b="1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Light"/>
          <p:cNvSpPr/>
          <p:nvPr/>
        </p:nvSpPr>
        <p:spPr>
          <a:xfrm>
            <a:off x="271887" y="1834609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Light"/>
          <p:cNvSpPr/>
          <p:nvPr/>
        </p:nvSpPr>
        <p:spPr>
          <a:xfrm>
            <a:off x="1811144" y="105707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Light"/>
          <p:cNvSpPr/>
          <p:nvPr/>
        </p:nvSpPr>
        <p:spPr>
          <a:xfrm>
            <a:off x="539478" y="4716241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Light"/>
          <p:cNvSpPr/>
          <p:nvPr/>
        </p:nvSpPr>
        <p:spPr>
          <a:xfrm>
            <a:off x="5952277" y="3605873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Light"/>
          <p:cNvSpPr/>
          <p:nvPr/>
        </p:nvSpPr>
        <p:spPr>
          <a:xfrm>
            <a:off x="3685721" y="251727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Light"/>
          <p:cNvSpPr/>
          <p:nvPr/>
        </p:nvSpPr>
        <p:spPr>
          <a:xfrm>
            <a:off x="7917287" y="621054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Light"/>
          <p:cNvSpPr/>
          <p:nvPr/>
        </p:nvSpPr>
        <p:spPr>
          <a:xfrm>
            <a:off x="361887" y="6299123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Light"/>
          <p:cNvSpPr/>
          <p:nvPr/>
        </p:nvSpPr>
        <p:spPr>
          <a:xfrm>
            <a:off x="10204077" y="96707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Light"/>
          <p:cNvSpPr/>
          <p:nvPr/>
        </p:nvSpPr>
        <p:spPr>
          <a:xfrm>
            <a:off x="5654314" y="56954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Light"/>
          <p:cNvSpPr/>
          <p:nvPr/>
        </p:nvSpPr>
        <p:spPr>
          <a:xfrm>
            <a:off x="3299800" y="148038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Light"/>
          <p:cNvSpPr/>
          <p:nvPr/>
        </p:nvSpPr>
        <p:spPr>
          <a:xfrm>
            <a:off x="2179937" y="6490260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Light"/>
          <p:cNvSpPr/>
          <p:nvPr/>
        </p:nvSpPr>
        <p:spPr>
          <a:xfrm>
            <a:off x="6257823" y="5340077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Light"/>
          <p:cNvSpPr/>
          <p:nvPr/>
        </p:nvSpPr>
        <p:spPr>
          <a:xfrm>
            <a:off x="5254029" y="619803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Light"/>
          <p:cNvSpPr/>
          <p:nvPr/>
        </p:nvSpPr>
        <p:spPr>
          <a:xfrm>
            <a:off x="11313642" y="1213028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Light"/>
          <p:cNvSpPr/>
          <p:nvPr/>
        </p:nvSpPr>
        <p:spPr>
          <a:xfrm>
            <a:off x="11391551" y="2417600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Light"/>
          <p:cNvSpPr/>
          <p:nvPr/>
        </p:nvSpPr>
        <p:spPr>
          <a:xfrm>
            <a:off x="537058" y="3074252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Light"/>
          <p:cNvSpPr/>
          <p:nvPr/>
        </p:nvSpPr>
        <p:spPr>
          <a:xfrm>
            <a:off x="10294077" y="6360473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Light"/>
          <p:cNvSpPr/>
          <p:nvPr/>
        </p:nvSpPr>
        <p:spPr>
          <a:xfrm>
            <a:off x="5254029" y="1744609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Light"/>
          <p:cNvSpPr/>
          <p:nvPr/>
        </p:nvSpPr>
        <p:spPr>
          <a:xfrm>
            <a:off x="7258138" y="6534892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Light"/>
          <p:cNvSpPr/>
          <p:nvPr/>
        </p:nvSpPr>
        <p:spPr>
          <a:xfrm>
            <a:off x="8971068" y="5704572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Light"/>
          <p:cNvSpPr/>
          <p:nvPr/>
        </p:nvSpPr>
        <p:spPr>
          <a:xfrm>
            <a:off x="11673702" y="5785745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Light"/>
          <p:cNvSpPr/>
          <p:nvPr/>
        </p:nvSpPr>
        <p:spPr>
          <a:xfrm>
            <a:off x="10986274" y="4511746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Menu Tab"/>
          <p:cNvSpPr/>
          <p:nvPr/>
        </p:nvSpPr>
        <p:spPr>
          <a:xfrm>
            <a:off x="11451591" y="0"/>
            <a:ext cx="740409" cy="34172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92" dirty="0">
                <a:ln w="0"/>
                <a:solidFill>
                  <a:srgbClr val="70AD47">
                    <a:lumMod val="75000"/>
                  </a:srgb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MENU</a:t>
            </a:r>
          </a:p>
        </p:txBody>
      </p:sp>
      <p:grpSp>
        <p:nvGrpSpPr>
          <p:cNvPr id="51" name="Navigation Menu"/>
          <p:cNvGrpSpPr/>
          <p:nvPr/>
        </p:nvGrpSpPr>
        <p:grpSpPr>
          <a:xfrm>
            <a:off x="8846153" y="0"/>
            <a:ext cx="3345847" cy="683455"/>
            <a:chOff x="27957529" y="0"/>
            <a:chExt cx="10574271" cy="2160001"/>
          </a:xfrm>
          <a:solidFill>
            <a:schemeClr val="accent6">
              <a:lumMod val="50000"/>
            </a:schemeClr>
          </a:solidFill>
        </p:grpSpPr>
        <p:sp>
          <p:nvSpPr>
            <p:cNvPr id="52" name="Slidebar"/>
            <p:cNvSpPr/>
            <p:nvPr/>
          </p:nvSpPr>
          <p:spPr>
            <a:xfrm>
              <a:off x="27957529" y="0"/>
              <a:ext cx="10574271" cy="2160001"/>
            </a:xfrm>
            <a:custGeom>
              <a:avLst/>
              <a:gdLst>
                <a:gd name="connsiteX0" fmla="*/ 1339902 w 9095098"/>
                <a:gd name="connsiteY0" fmla="*/ 0 h 2160001"/>
                <a:gd name="connsiteX1" fmla="*/ 1895098 w 9095098"/>
                <a:gd name="connsiteY1" fmla="*/ 0 h 2160001"/>
                <a:gd name="connsiteX2" fmla="*/ 2319462 w 9095098"/>
                <a:gd name="connsiteY2" fmla="*/ 0 h 2160001"/>
                <a:gd name="connsiteX3" fmla="*/ 9095098 w 9095098"/>
                <a:gd name="connsiteY3" fmla="*/ 0 h 2160001"/>
                <a:gd name="connsiteX4" fmla="*/ 9095098 w 9095098"/>
                <a:gd name="connsiteY4" fmla="*/ 2160000 h 2160001"/>
                <a:gd name="connsiteX5" fmla="*/ 2319462 w 9095098"/>
                <a:gd name="connsiteY5" fmla="*/ 2160000 h 2160001"/>
                <a:gd name="connsiteX6" fmla="*/ 1895098 w 9095098"/>
                <a:gd name="connsiteY6" fmla="*/ 2160000 h 2160001"/>
                <a:gd name="connsiteX7" fmla="*/ 1413780 w 9095098"/>
                <a:gd name="connsiteY7" fmla="*/ 2160000 h 2160001"/>
                <a:gd name="connsiteX8" fmla="*/ 1413770 w 9095098"/>
                <a:gd name="connsiteY8" fmla="*/ 2160001 h 2160001"/>
                <a:gd name="connsiteX9" fmla="*/ 537494 w 9095098"/>
                <a:gd name="connsiteY9" fmla="*/ 2160001 h 2160001"/>
                <a:gd name="connsiteX10" fmla="*/ 0 w 9095098"/>
                <a:gd name="connsiteY10" fmla="*/ 1622506 h 2160001"/>
                <a:gd name="connsiteX11" fmla="*/ 0 w 9095098"/>
                <a:gd name="connsiteY11" fmla="*/ 537496 h 2160001"/>
                <a:gd name="connsiteX12" fmla="*/ 537494 w 9095098"/>
                <a:gd name="connsiteY12" fmla="*/ 1 h 2160001"/>
                <a:gd name="connsiteX13" fmla="*/ 1339870 w 9095098"/>
                <a:gd name="connsiteY13" fmla="*/ 1 h 2160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095098" h="2160001">
                  <a:moveTo>
                    <a:pt x="1339902" y="0"/>
                  </a:moveTo>
                  <a:lnTo>
                    <a:pt x="1895098" y="0"/>
                  </a:lnTo>
                  <a:lnTo>
                    <a:pt x="2319462" y="0"/>
                  </a:lnTo>
                  <a:lnTo>
                    <a:pt x="9095098" y="0"/>
                  </a:lnTo>
                  <a:lnTo>
                    <a:pt x="9095098" y="2160000"/>
                  </a:lnTo>
                  <a:lnTo>
                    <a:pt x="2319462" y="2160000"/>
                  </a:lnTo>
                  <a:lnTo>
                    <a:pt x="1895098" y="2160000"/>
                  </a:lnTo>
                  <a:lnTo>
                    <a:pt x="1413780" y="2160000"/>
                  </a:lnTo>
                  <a:lnTo>
                    <a:pt x="1413770" y="2160001"/>
                  </a:lnTo>
                  <a:lnTo>
                    <a:pt x="537494" y="2160001"/>
                  </a:lnTo>
                  <a:cubicBezTo>
                    <a:pt x="240646" y="2160001"/>
                    <a:pt x="0" y="1919356"/>
                    <a:pt x="0" y="1622506"/>
                  </a:cubicBezTo>
                  <a:lnTo>
                    <a:pt x="0" y="537496"/>
                  </a:lnTo>
                  <a:cubicBezTo>
                    <a:pt x="0" y="240646"/>
                    <a:pt x="240646" y="1"/>
                    <a:pt x="537494" y="1"/>
                  </a:cubicBezTo>
                  <a:lnTo>
                    <a:pt x="1339870" y="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3" name="Last Slide">
              <a:hlinkClick r:id="" action="ppaction://hlinkshowjump?jump=lastslide" highlightClick="1"/>
            </p:cNvPr>
            <p:cNvSpPr/>
            <p:nvPr/>
          </p:nvSpPr>
          <p:spPr>
            <a:xfrm>
              <a:off x="36689162" y="360000"/>
              <a:ext cx="1440000" cy="1440000"/>
            </a:xfrm>
            <a:prstGeom prst="actionButtonEnd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4" name="Next Slide">
              <a:hlinkClick r:id="" action="ppaction://hlinkshowjump?jump=nextslide" highlightClick="1"/>
            </p:cNvPr>
            <p:cNvSpPr/>
            <p:nvPr/>
          </p:nvSpPr>
          <p:spPr>
            <a:xfrm>
              <a:off x="35005641" y="360000"/>
              <a:ext cx="1440000" cy="1440000"/>
            </a:xfrm>
            <a:prstGeom prst="actionButtonForwardNex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5" name="Last Slide Viewed">
              <a:hlinkClick r:id="" action="ppaction://hlinkshowjump?jump=lastslideviewed" highlightClick="1"/>
            </p:cNvPr>
            <p:cNvSpPr/>
            <p:nvPr/>
          </p:nvSpPr>
          <p:spPr>
            <a:xfrm rot="16200000">
              <a:off x="33324315" y="360000"/>
              <a:ext cx="1440000" cy="1440000"/>
            </a:xfrm>
            <a:prstGeom prst="actionButtonReturn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6" name="Previous Slide">
              <a:hlinkClick r:id="" action="ppaction://hlinkshowjump?jump=previousslide" highlightClick="1"/>
            </p:cNvPr>
            <p:cNvSpPr/>
            <p:nvPr/>
          </p:nvSpPr>
          <p:spPr>
            <a:xfrm>
              <a:off x="31642989" y="360000"/>
              <a:ext cx="1440000" cy="1440000"/>
            </a:xfrm>
            <a:prstGeom prst="actionButtonBackPrevious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7" name="First Slide">
              <a:hlinkClick r:id="" action="ppaction://hlinkshowjump?jump=firstslide" highlightClick="1"/>
            </p:cNvPr>
            <p:cNvSpPr/>
            <p:nvPr/>
          </p:nvSpPr>
          <p:spPr>
            <a:xfrm>
              <a:off x="29969678" y="360000"/>
              <a:ext cx="1440000" cy="1440000"/>
            </a:xfrm>
            <a:prstGeom prst="actionButtonBeginning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</p:grpSp>
      <p:sp>
        <p:nvSpPr>
          <p:cNvPr id="58" name="Close">
            <a:hlinkClick r:id="" action="ppaction://noaction" highlightClick="1"/>
          </p:cNvPr>
          <p:cNvSpPr/>
          <p:nvPr/>
        </p:nvSpPr>
        <p:spPr>
          <a:xfrm>
            <a:off x="8971068" y="114911"/>
            <a:ext cx="455636" cy="455636"/>
          </a:xfrm>
          <a:prstGeom prst="rect">
            <a:avLst/>
          </a:prstGeom>
          <a:solidFill>
            <a:srgbClr val="5482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3037" dirty="0">
                <a:ln w="0"/>
                <a:solidFill>
                  <a:srgbClr val="324E2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sym typeface="Wingdings 2" panose="05020102010507070707" pitchFamily="18" charset="2"/>
              </a:rPr>
              <a:t></a:t>
            </a:r>
            <a:endParaRPr lang="en-GB" sz="1266" dirty="0">
              <a:solidFill>
                <a:srgbClr val="324E20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670991" y="1301158"/>
            <a:ext cx="121058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LB" sz="72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19</a:t>
            </a:r>
            <a:endParaRPr lang="en-US" sz="7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979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  <p:bldP spid="58" grpId="0" animBg="1"/>
      <p:bldP spid="58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tx1"/>
            </a:gs>
            <a:gs pos="50000">
              <a:srgbClr val="484883"/>
            </a:gs>
            <a:gs pos="34000">
              <a:srgbClr val="89899D"/>
            </a:gs>
            <a:gs pos="72000">
              <a:srgbClr val="000066"/>
            </a:gs>
            <a:gs pos="0">
              <a:srgbClr val="FFFFCC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ar">
            <a:hlinkClick r:id="rId2" action="ppaction://hlinksldjump"/>
          </p:cNvPr>
          <p:cNvSpPr/>
          <p:nvPr/>
        </p:nvSpPr>
        <p:spPr>
          <a:xfrm>
            <a:off x="875451" y="0"/>
            <a:ext cx="10694986" cy="6847983"/>
          </a:xfrm>
          <a:custGeom>
            <a:avLst/>
            <a:gdLst>
              <a:gd name="connsiteX0" fmla="*/ 5347493 w 10694986"/>
              <a:gd name="connsiteY0" fmla="*/ 0 h 6732947"/>
              <a:gd name="connsiteX1" fmla="*/ 7143988 w 10694986"/>
              <a:gd name="connsiteY1" fmla="*/ 2052598 h 6732947"/>
              <a:gd name="connsiteX2" fmla="*/ 10694986 w 10694986"/>
              <a:gd name="connsiteY2" fmla="*/ 2531636 h 6732947"/>
              <a:gd name="connsiteX3" fmla="*/ 8254283 w 10694986"/>
              <a:gd name="connsiteY3" fmla="*/ 4279250 h 6732947"/>
              <a:gd name="connsiteX4" fmla="*/ 8652425 w 10694986"/>
              <a:gd name="connsiteY4" fmla="*/ 6627910 h 6732947"/>
              <a:gd name="connsiteX5" fmla="*/ 5579155 w 10694986"/>
              <a:gd name="connsiteY5" fmla="*/ 5723566 h 6732947"/>
              <a:gd name="connsiteX6" fmla="*/ 5694733 w 10694986"/>
              <a:gd name="connsiteY6" fmla="*/ 6732947 h 6732947"/>
              <a:gd name="connsiteX7" fmla="*/ 5000252 w 10694986"/>
              <a:gd name="connsiteY7" fmla="*/ 6732947 h 6732947"/>
              <a:gd name="connsiteX8" fmla="*/ 5115830 w 10694986"/>
              <a:gd name="connsiteY8" fmla="*/ 5723567 h 6732947"/>
              <a:gd name="connsiteX9" fmla="*/ 2042561 w 10694986"/>
              <a:gd name="connsiteY9" fmla="*/ 6627910 h 6732947"/>
              <a:gd name="connsiteX10" fmla="*/ 2440703 w 10694986"/>
              <a:gd name="connsiteY10" fmla="*/ 4279250 h 6732947"/>
              <a:gd name="connsiteX11" fmla="*/ 0 w 10694986"/>
              <a:gd name="connsiteY11" fmla="*/ 2531636 h 6732947"/>
              <a:gd name="connsiteX12" fmla="*/ 3550998 w 10694986"/>
              <a:gd name="connsiteY12" fmla="*/ 2052598 h 673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694986" h="6732947">
                <a:moveTo>
                  <a:pt x="5347493" y="0"/>
                </a:moveTo>
                <a:lnTo>
                  <a:pt x="7143988" y="2052598"/>
                </a:lnTo>
                <a:lnTo>
                  <a:pt x="10694986" y="2531636"/>
                </a:lnTo>
                <a:lnTo>
                  <a:pt x="8254283" y="4279250"/>
                </a:lnTo>
                <a:lnTo>
                  <a:pt x="8652425" y="6627910"/>
                </a:lnTo>
                <a:lnTo>
                  <a:pt x="5579155" y="5723566"/>
                </a:lnTo>
                <a:lnTo>
                  <a:pt x="5694733" y="6732947"/>
                </a:lnTo>
                <a:lnTo>
                  <a:pt x="5000252" y="6732947"/>
                </a:lnTo>
                <a:lnTo>
                  <a:pt x="5115830" y="5723567"/>
                </a:lnTo>
                <a:lnTo>
                  <a:pt x="2042561" y="6627910"/>
                </a:lnTo>
                <a:lnTo>
                  <a:pt x="2440703" y="4279250"/>
                </a:lnTo>
                <a:lnTo>
                  <a:pt x="0" y="2531636"/>
                </a:lnTo>
                <a:lnTo>
                  <a:pt x="3550998" y="2052598"/>
                </a:lnTo>
                <a:close/>
              </a:path>
            </a:pathLst>
          </a:custGeom>
          <a:pattFill prst="pct75">
            <a:fgClr>
              <a:srgbClr val="FFFF00"/>
            </a:fgClr>
            <a:bgClr>
              <a:srgbClr val="FFC000"/>
            </a:bgClr>
          </a:pattFill>
          <a:ln w="34925">
            <a:noFill/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orthographicFront"/>
            <a:lightRig rig="sunset" dir="t"/>
          </a:scene3d>
          <a:sp3d prstMaterial="matte">
            <a:bevelT w="254000" h="254000"/>
            <a:contourClr>
              <a:schemeClr val="tx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ar-LB" sz="40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التّحدّي الكبير: </a:t>
            </a:r>
          </a:p>
          <a:p>
            <a:pPr algn="ctr"/>
            <a:r>
              <a:rPr lang="ar-LB" sz="40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قُمْ بِهذا التحدّي</a:t>
            </a:r>
          </a:p>
          <a:p>
            <a:pPr algn="ctr"/>
            <a:r>
              <a:rPr lang="ar-LB" sz="4000" b="1" dirty="0">
                <a:solidFill>
                  <a:schemeClr val="tx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واحصُل على جائزَة خاصّة</a:t>
            </a:r>
            <a:endParaRPr lang="en-US" sz="4000" b="1" dirty="0">
              <a:solidFill>
                <a:schemeClr val="tx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ctr"/>
            <a:endParaRPr lang="en-US" sz="570" dirty="0"/>
          </a:p>
        </p:txBody>
      </p:sp>
      <p:grpSp>
        <p:nvGrpSpPr>
          <p:cNvPr id="13" name="TL Logo"/>
          <p:cNvGrpSpPr/>
          <p:nvPr/>
        </p:nvGrpSpPr>
        <p:grpSpPr>
          <a:xfrm>
            <a:off x="11199733" y="6627927"/>
            <a:ext cx="994352" cy="230073"/>
            <a:chOff x="28480748" y="4585352"/>
            <a:chExt cx="3142566" cy="727128"/>
          </a:xfrm>
        </p:grpSpPr>
        <p:pic>
          <p:nvPicPr>
            <p:cNvPr id="14" name="Image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artisticCutout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80748" y="4585352"/>
              <a:ext cx="720000" cy="727128"/>
            </a:xfrm>
            <a:prstGeom prst="rect">
              <a:avLst/>
            </a:prstGeom>
          </p:spPr>
        </p:pic>
        <p:sp>
          <p:nvSpPr>
            <p:cNvPr id="15" name="Text"/>
            <p:cNvSpPr/>
            <p:nvPr/>
          </p:nvSpPr>
          <p:spPr>
            <a:xfrm>
              <a:off x="29255132" y="4634455"/>
              <a:ext cx="2368182" cy="646367"/>
            </a:xfrm>
            <a:prstGeom prst="rect">
              <a:avLst/>
            </a:prstGeom>
            <a:noFill/>
          </p:spPr>
          <p:txBody>
            <a:bodyPr wrap="none" lIns="28933" tIns="14466" rIns="28933" bIns="14466">
              <a:spAutoFit/>
            </a:bodyPr>
            <a:lstStyle/>
            <a:p>
              <a:pPr algn="ctr"/>
              <a:r>
                <a:rPr lang="en-GB" altLang="ja-JP" sz="1139" i="1" dirty="0" err="1">
                  <a:ln w="0"/>
                  <a:solidFill>
                    <a:srgbClr val="A0A7C6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tekhnologic</a:t>
              </a:r>
              <a:endParaRPr lang="ja-JP" altLang="en-US" sz="1139" i="1" dirty="0">
                <a:ln w="0"/>
                <a:solidFill>
                  <a:srgbClr val="A0A7C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26" name="Menu Tab"/>
          <p:cNvSpPr/>
          <p:nvPr/>
        </p:nvSpPr>
        <p:spPr>
          <a:xfrm>
            <a:off x="11451591" y="0"/>
            <a:ext cx="740409" cy="341727"/>
          </a:xfrm>
          <a:prstGeom prst="rect">
            <a:avLst/>
          </a:prstGeom>
          <a:solidFill>
            <a:schemeClr val="accent1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92" dirty="0">
                <a:ln w="0"/>
                <a:solidFill>
                  <a:srgbClr val="2F559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MENU</a:t>
            </a:r>
          </a:p>
        </p:txBody>
      </p:sp>
      <p:grpSp>
        <p:nvGrpSpPr>
          <p:cNvPr id="27" name="Navigation Menu"/>
          <p:cNvGrpSpPr/>
          <p:nvPr/>
        </p:nvGrpSpPr>
        <p:grpSpPr>
          <a:xfrm>
            <a:off x="8846153" y="0"/>
            <a:ext cx="3345847" cy="683455"/>
            <a:chOff x="27957529" y="0"/>
            <a:chExt cx="10574271" cy="2160001"/>
          </a:xfrm>
        </p:grpSpPr>
        <p:sp>
          <p:nvSpPr>
            <p:cNvPr id="28" name="Slidebar"/>
            <p:cNvSpPr/>
            <p:nvPr/>
          </p:nvSpPr>
          <p:spPr>
            <a:xfrm>
              <a:off x="27957529" y="0"/>
              <a:ext cx="10574271" cy="2160001"/>
            </a:xfrm>
            <a:custGeom>
              <a:avLst/>
              <a:gdLst>
                <a:gd name="connsiteX0" fmla="*/ 1339902 w 9095098"/>
                <a:gd name="connsiteY0" fmla="*/ 0 h 2160001"/>
                <a:gd name="connsiteX1" fmla="*/ 1895098 w 9095098"/>
                <a:gd name="connsiteY1" fmla="*/ 0 h 2160001"/>
                <a:gd name="connsiteX2" fmla="*/ 2319462 w 9095098"/>
                <a:gd name="connsiteY2" fmla="*/ 0 h 2160001"/>
                <a:gd name="connsiteX3" fmla="*/ 9095098 w 9095098"/>
                <a:gd name="connsiteY3" fmla="*/ 0 h 2160001"/>
                <a:gd name="connsiteX4" fmla="*/ 9095098 w 9095098"/>
                <a:gd name="connsiteY4" fmla="*/ 2160000 h 2160001"/>
                <a:gd name="connsiteX5" fmla="*/ 2319462 w 9095098"/>
                <a:gd name="connsiteY5" fmla="*/ 2160000 h 2160001"/>
                <a:gd name="connsiteX6" fmla="*/ 1895098 w 9095098"/>
                <a:gd name="connsiteY6" fmla="*/ 2160000 h 2160001"/>
                <a:gd name="connsiteX7" fmla="*/ 1413780 w 9095098"/>
                <a:gd name="connsiteY7" fmla="*/ 2160000 h 2160001"/>
                <a:gd name="connsiteX8" fmla="*/ 1413770 w 9095098"/>
                <a:gd name="connsiteY8" fmla="*/ 2160001 h 2160001"/>
                <a:gd name="connsiteX9" fmla="*/ 537494 w 9095098"/>
                <a:gd name="connsiteY9" fmla="*/ 2160001 h 2160001"/>
                <a:gd name="connsiteX10" fmla="*/ 0 w 9095098"/>
                <a:gd name="connsiteY10" fmla="*/ 1622506 h 2160001"/>
                <a:gd name="connsiteX11" fmla="*/ 0 w 9095098"/>
                <a:gd name="connsiteY11" fmla="*/ 537496 h 2160001"/>
                <a:gd name="connsiteX12" fmla="*/ 537494 w 9095098"/>
                <a:gd name="connsiteY12" fmla="*/ 1 h 2160001"/>
                <a:gd name="connsiteX13" fmla="*/ 1339870 w 9095098"/>
                <a:gd name="connsiteY13" fmla="*/ 1 h 2160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095098" h="2160001">
                  <a:moveTo>
                    <a:pt x="1339902" y="0"/>
                  </a:moveTo>
                  <a:lnTo>
                    <a:pt x="1895098" y="0"/>
                  </a:lnTo>
                  <a:lnTo>
                    <a:pt x="2319462" y="0"/>
                  </a:lnTo>
                  <a:lnTo>
                    <a:pt x="9095098" y="0"/>
                  </a:lnTo>
                  <a:lnTo>
                    <a:pt x="9095098" y="2160000"/>
                  </a:lnTo>
                  <a:lnTo>
                    <a:pt x="2319462" y="2160000"/>
                  </a:lnTo>
                  <a:lnTo>
                    <a:pt x="1895098" y="2160000"/>
                  </a:lnTo>
                  <a:lnTo>
                    <a:pt x="1413780" y="2160000"/>
                  </a:lnTo>
                  <a:lnTo>
                    <a:pt x="1413770" y="2160001"/>
                  </a:lnTo>
                  <a:lnTo>
                    <a:pt x="537494" y="2160001"/>
                  </a:lnTo>
                  <a:cubicBezTo>
                    <a:pt x="240646" y="2160001"/>
                    <a:pt x="0" y="1919356"/>
                    <a:pt x="0" y="1622506"/>
                  </a:cubicBezTo>
                  <a:lnTo>
                    <a:pt x="0" y="537496"/>
                  </a:lnTo>
                  <a:cubicBezTo>
                    <a:pt x="0" y="240646"/>
                    <a:pt x="240646" y="1"/>
                    <a:pt x="537494" y="1"/>
                  </a:cubicBezTo>
                  <a:lnTo>
                    <a:pt x="1339870" y="1"/>
                  </a:lnTo>
                  <a:close/>
                </a:path>
              </a:pathLst>
            </a:custGeom>
            <a:solidFill>
              <a:srgbClr val="183774">
                <a:alpha val="6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29" name="Last Slide">
              <a:hlinkClick r:id="" action="ppaction://hlinkshowjump?jump=lastslide" highlightClick="1"/>
            </p:cNvPr>
            <p:cNvSpPr/>
            <p:nvPr/>
          </p:nvSpPr>
          <p:spPr>
            <a:xfrm>
              <a:off x="36689162" y="360000"/>
              <a:ext cx="1440000" cy="1440000"/>
            </a:xfrm>
            <a:prstGeom prst="actionButtonEnd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30" name="Next Slide">
              <a:hlinkClick r:id="" action="ppaction://hlinkshowjump?jump=nextslide" highlightClick="1"/>
            </p:cNvPr>
            <p:cNvSpPr/>
            <p:nvPr/>
          </p:nvSpPr>
          <p:spPr>
            <a:xfrm>
              <a:off x="35005641" y="360000"/>
              <a:ext cx="1440000" cy="1440000"/>
            </a:xfrm>
            <a:prstGeom prst="actionButtonForwardNex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31" name="Last Slide Viewed">
              <a:hlinkClick r:id="" action="ppaction://hlinkshowjump?jump=lastslideviewed" highlightClick="1"/>
            </p:cNvPr>
            <p:cNvSpPr/>
            <p:nvPr/>
          </p:nvSpPr>
          <p:spPr>
            <a:xfrm rot="16200000">
              <a:off x="33324315" y="360000"/>
              <a:ext cx="1440000" cy="1440000"/>
            </a:xfrm>
            <a:prstGeom prst="actionButtonReturn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32" name="Previous Slide">
              <a:hlinkClick r:id="" action="ppaction://hlinkshowjump?jump=previousslide" highlightClick="1"/>
            </p:cNvPr>
            <p:cNvSpPr/>
            <p:nvPr/>
          </p:nvSpPr>
          <p:spPr>
            <a:xfrm>
              <a:off x="31642989" y="360000"/>
              <a:ext cx="1440000" cy="1440000"/>
            </a:xfrm>
            <a:prstGeom prst="actionButtonBackPrevious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33" name="First Slide">
              <a:hlinkClick r:id="" action="ppaction://hlinkshowjump?jump=firstslide" highlightClick="1"/>
            </p:cNvPr>
            <p:cNvSpPr/>
            <p:nvPr/>
          </p:nvSpPr>
          <p:spPr>
            <a:xfrm>
              <a:off x="29969678" y="360000"/>
              <a:ext cx="1440000" cy="1440000"/>
            </a:xfrm>
            <a:prstGeom prst="actionButtonBeginning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</p:grpSp>
      <p:sp>
        <p:nvSpPr>
          <p:cNvPr id="34" name="Close">
            <a:hlinkClick r:id="" action="ppaction://noaction" highlightClick="1"/>
          </p:cNvPr>
          <p:cNvSpPr/>
          <p:nvPr/>
        </p:nvSpPr>
        <p:spPr>
          <a:xfrm>
            <a:off x="8971068" y="114911"/>
            <a:ext cx="455636" cy="45563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3037" dirty="0">
                <a:ln w="0"/>
                <a:solidFill>
                  <a:srgbClr val="1C335B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sym typeface="Wingdings 2" panose="05020102010507070707" pitchFamily="18" charset="2"/>
              </a:rPr>
              <a:t></a:t>
            </a:r>
            <a:endParaRPr lang="en-GB" sz="1266" dirty="0">
              <a:solidFill>
                <a:srgbClr val="1C335B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421739" y="1342102"/>
            <a:ext cx="121058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LB" sz="72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20</a:t>
            </a:r>
            <a:endParaRPr lang="en-US" sz="7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3541939" y="4312692"/>
            <a:ext cx="4970188" cy="1282890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LB" sz="28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صلّ من صلاة النّؤمن مَا يتعلّق بيسوع المسيح أي من عند "ونؤمن برب واحد يسوع المسيح....</a:t>
            </a:r>
            <a:endParaRPr lang="en-US" sz="28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4291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</p:childTnLst>
        </p:cTn>
      </p:par>
    </p:tnLst>
    <p:bldLst>
      <p:bldP spid="26" grpId="0" animBg="1"/>
      <p:bldP spid="26" grpId="1" animBg="1"/>
      <p:bldP spid="34" grpId="0" animBg="1"/>
      <p:bldP spid="34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tx1"/>
            </a:gs>
            <a:gs pos="29000">
              <a:srgbClr val="484883"/>
            </a:gs>
            <a:gs pos="0">
              <a:srgbClr val="89899D"/>
            </a:gs>
            <a:gs pos="62000">
              <a:srgbClr val="000066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TL Logo"/>
          <p:cNvGrpSpPr/>
          <p:nvPr/>
        </p:nvGrpSpPr>
        <p:grpSpPr>
          <a:xfrm>
            <a:off x="11199733" y="6627927"/>
            <a:ext cx="994352" cy="230073"/>
            <a:chOff x="28480748" y="4585352"/>
            <a:chExt cx="3142566" cy="727128"/>
          </a:xfrm>
        </p:grpSpPr>
        <p:pic>
          <p:nvPicPr>
            <p:cNvPr id="14" name="Image"/>
            <p:cNvPicPr>
              <a:picLocks noChangeAspect="1"/>
            </p:cNvPicPr>
            <p:nvPr/>
          </p:nvPicPr>
          <p:blipFill>
            <a:blip r:embed="rId2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Cutout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80748" y="4585352"/>
              <a:ext cx="720000" cy="727128"/>
            </a:xfrm>
            <a:prstGeom prst="rect">
              <a:avLst/>
            </a:prstGeom>
          </p:spPr>
        </p:pic>
        <p:sp>
          <p:nvSpPr>
            <p:cNvPr id="15" name="Text"/>
            <p:cNvSpPr/>
            <p:nvPr/>
          </p:nvSpPr>
          <p:spPr>
            <a:xfrm>
              <a:off x="29255132" y="4634455"/>
              <a:ext cx="2368182" cy="646367"/>
            </a:xfrm>
            <a:prstGeom prst="rect">
              <a:avLst/>
            </a:prstGeom>
            <a:noFill/>
          </p:spPr>
          <p:txBody>
            <a:bodyPr wrap="none" lIns="28933" tIns="14466" rIns="28933" bIns="14466">
              <a:spAutoFit/>
            </a:bodyPr>
            <a:lstStyle/>
            <a:p>
              <a:pPr algn="ctr"/>
              <a:r>
                <a:rPr lang="en-GB" altLang="ja-JP" sz="1139" i="1" dirty="0" err="1">
                  <a:ln w="0"/>
                  <a:solidFill>
                    <a:srgbClr val="A0A7C6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tekhnologic</a:t>
              </a:r>
              <a:endParaRPr lang="ja-JP" altLang="en-US" sz="1139" i="1" dirty="0">
                <a:ln w="0"/>
                <a:solidFill>
                  <a:srgbClr val="A0A7C6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2" name="正方形/長方形 1"/>
          <p:cNvSpPr/>
          <p:nvPr/>
        </p:nvSpPr>
        <p:spPr>
          <a:xfrm>
            <a:off x="640597" y="2151728"/>
            <a:ext cx="10910807" cy="378565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altLang="ja-JP" sz="80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Arial Black" panose="020B0A04020102020204" pitchFamily="34" charset="0"/>
              </a:rPr>
              <a:t>Thanks for playing </a:t>
            </a:r>
          </a:p>
          <a:p>
            <a:pPr algn="ctr"/>
            <a:r>
              <a:rPr lang="en-US" altLang="ja-JP" sz="80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 Black" panose="020B0A04020102020204" pitchFamily="34" charset="0"/>
              </a:rPr>
              <a:t>JESUS IS BORN</a:t>
            </a:r>
          </a:p>
          <a:p>
            <a:pPr algn="ctr"/>
            <a:r>
              <a:rPr lang="en-US" altLang="ja-JP" sz="80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Arial Black" panose="020B0A04020102020204" pitchFamily="34" charset="0"/>
              </a:rPr>
              <a:t>ALLELUIA</a:t>
            </a:r>
            <a:endParaRPr lang="en-GB" altLang="ja-JP" sz="8000" b="1" cap="none" spc="0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  <a:latin typeface="Arial Black" panose="020B0A04020102020204" pitchFamily="34" charset="0"/>
            </a:endParaRPr>
          </a:p>
        </p:txBody>
      </p:sp>
      <p:sp>
        <p:nvSpPr>
          <p:cNvPr id="16" name="Menu Tab"/>
          <p:cNvSpPr/>
          <p:nvPr/>
        </p:nvSpPr>
        <p:spPr>
          <a:xfrm>
            <a:off x="11451591" y="0"/>
            <a:ext cx="740409" cy="341727"/>
          </a:xfrm>
          <a:prstGeom prst="rect">
            <a:avLst/>
          </a:prstGeom>
          <a:solidFill>
            <a:schemeClr val="accent1">
              <a:lumMod val="5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92" dirty="0">
                <a:ln w="0"/>
                <a:solidFill>
                  <a:srgbClr val="2F5597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MENU</a:t>
            </a:r>
          </a:p>
        </p:txBody>
      </p:sp>
      <p:grpSp>
        <p:nvGrpSpPr>
          <p:cNvPr id="26" name="Navigation Menu"/>
          <p:cNvGrpSpPr/>
          <p:nvPr/>
        </p:nvGrpSpPr>
        <p:grpSpPr>
          <a:xfrm>
            <a:off x="8846153" y="0"/>
            <a:ext cx="3345847" cy="683455"/>
            <a:chOff x="27957529" y="0"/>
            <a:chExt cx="10574271" cy="2160001"/>
          </a:xfrm>
        </p:grpSpPr>
        <p:sp>
          <p:nvSpPr>
            <p:cNvPr id="27" name="Slidebar"/>
            <p:cNvSpPr/>
            <p:nvPr/>
          </p:nvSpPr>
          <p:spPr>
            <a:xfrm>
              <a:off x="27957529" y="0"/>
              <a:ext cx="10574271" cy="2160001"/>
            </a:xfrm>
            <a:custGeom>
              <a:avLst/>
              <a:gdLst>
                <a:gd name="connsiteX0" fmla="*/ 1339902 w 9095098"/>
                <a:gd name="connsiteY0" fmla="*/ 0 h 2160001"/>
                <a:gd name="connsiteX1" fmla="*/ 1895098 w 9095098"/>
                <a:gd name="connsiteY1" fmla="*/ 0 h 2160001"/>
                <a:gd name="connsiteX2" fmla="*/ 2319462 w 9095098"/>
                <a:gd name="connsiteY2" fmla="*/ 0 h 2160001"/>
                <a:gd name="connsiteX3" fmla="*/ 9095098 w 9095098"/>
                <a:gd name="connsiteY3" fmla="*/ 0 h 2160001"/>
                <a:gd name="connsiteX4" fmla="*/ 9095098 w 9095098"/>
                <a:gd name="connsiteY4" fmla="*/ 2160000 h 2160001"/>
                <a:gd name="connsiteX5" fmla="*/ 2319462 w 9095098"/>
                <a:gd name="connsiteY5" fmla="*/ 2160000 h 2160001"/>
                <a:gd name="connsiteX6" fmla="*/ 1895098 w 9095098"/>
                <a:gd name="connsiteY6" fmla="*/ 2160000 h 2160001"/>
                <a:gd name="connsiteX7" fmla="*/ 1413780 w 9095098"/>
                <a:gd name="connsiteY7" fmla="*/ 2160000 h 2160001"/>
                <a:gd name="connsiteX8" fmla="*/ 1413770 w 9095098"/>
                <a:gd name="connsiteY8" fmla="*/ 2160001 h 2160001"/>
                <a:gd name="connsiteX9" fmla="*/ 537494 w 9095098"/>
                <a:gd name="connsiteY9" fmla="*/ 2160001 h 2160001"/>
                <a:gd name="connsiteX10" fmla="*/ 0 w 9095098"/>
                <a:gd name="connsiteY10" fmla="*/ 1622506 h 2160001"/>
                <a:gd name="connsiteX11" fmla="*/ 0 w 9095098"/>
                <a:gd name="connsiteY11" fmla="*/ 537496 h 2160001"/>
                <a:gd name="connsiteX12" fmla="*/ 537494 w 9095098"/>
                <a:gd name="connsiteY12" fmla="*/ 1 h 2160001"/>
                <a:gd name="connsiteX13" fmla="*/ 1339870 w 9095098"/>
                <a:gd name="connsiteY13" fmla="*/ 1 h 2160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095098" h="2160001">
                  <a:moveTo>
                    <a:pt x="1339902" y="0"/>
                  </a:moveTo>
                  <a:lnTo>
                    <a:pt x="1895098" y="0"/>
                  </a:lnTo>
                  <a:lnTo>
                    <a:pt x="2319462" y="0"/>
                  </a:lnTo>
                  <a:lnTo>
                    <a:pt x="9095098" y="0"/>
                  </a:lnTo>
                  <a:lnTo>
                    <a:pt x="9095098" y="2160000"/>
                  </a:lnTo>
                  <a:lnTo>
                    <a:pt x="2319462" y="2160000"/>
                  </a:lnTo>
                  <a:lnTo>
                    <a:pt x="1895098" y="2160000"/>
                  </a:lnTo>
                  <a:lnTo>
                    <a:pt x="1413780" y="2160000"/>
                  </a:lnTo>
                  <a:lnTo>
                    <a:pt x="1413770" y="2160001"/>
                  </a:lnTo>
                  <a:lnTo>
                    <a:pt x="537494" y="2160001"/>
                  </a:lnTo>
                  <a:cubicBezTo>
                    <a:pt x="240646" y="2160001"/>
                    <a:pt x="0" y="1919356"/>
                    <a:pt x="0" y="1622506"/>
                  </a:cubicBezTo>
                  <a:lnTo>
                    <a:pt x="0" y="537496"/>
                  </a:lnTo>
                  <a:cubicBezTo>
                    <a:pt x="0" y="240646"/>
                    <a:pt x="240646" y="1"/>
                    <a:pt x="537494" y="1"/>
                  </a:cubicBezTo>
                  <a:lnTo>
                    <a:pt x="1339870" y="1"/>
                  </a:lnTo>
                  <a:close/>
                </a:path>
              </a:pathLst>
            </a:custGeom>
            <a:solidFill>
              <a:srgbClr val="183774">
                <a:alpha val="6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28" name="Last Slide">
              <a:hlinkClick r:id="" action="ppaction://hlinkshowjump?jump=lastslide" highlightClick="1"/>
            </p:cNvPr>
            <p:cNvSpPr/>
            <p:nvPr/>
          </p:nvSpPr>
          <p:spPr>
            <a:xfrm>
              <a:off x="36689162" y="360000"/>
              <a:ext cx="1440000" cy="1440000"/>
            </a:xfrm>
            <a:prstGeom prst="actionButtonEnd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29" name="Next Slide">
              <a:hlinkClick r:id="" action="ppaction://hlinkshowjump?jump=nextslide" highlightClick="1"/>
            </p:cNvPr>
            <p:cNvSpPr/>
            <p:nvPr/>
          </p:nvSpPr>
          <p:spPr>
            <a:xfrm>
              <a:off x="35005641" y="360000"/>
              <a:ext cx="1440000" cy="1440000"/>
            </a:xfrm>
            <a:prstGeom prst="actionButtonForwardNex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30" name="Last Slide Viewed">
              <a:hlinkClick r:id="" action="ppaction://hlinkshowjump?jump=lastslideviewed" highlightClick="1"/>
            </p:cNvPr>
            <p:cNvSpPr/>
            <p:nvPr/>
          </p:nvSpPr>
          <p:spPr>
            <a:xfrm rot="16200000">
              <a:off x="33324315" y="360000"/>
              <a:ext cx="1440000" cy="1440000"/>
            </a:xfrm>
            <a:prstGeom prst="actionButtonReturn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31" name="Previous Slide">
              <a:hlinkClick r:id="" action="ppaction://hlinkshowjump?jump=previousslide" highlightClick="1"/>
            </p:cNvPr>
            <p:cNvSpPr/>
            <p:nvPr/>
          </p:nvSpPr>
          <p:spPr>
            <a:xfrm>
              <a:off x="31642989" y="360000"/>
              <a:ext cx="1440000" cy="1440000"/>
            </a:xfrm>
            <a:prstGeom prst="actionButtonBackPrevious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32" name="First Slide">
              <a:hlinkClick r:id="" action="ppaction://hlinkshowjump?jump=firstslide" highlightClick="1"/>
            </p:cNvPr>
            <p:cNvSpPr/>
            <p:nvPr/>
          </p:nvSpPr>
          <p:spPr>
            <a:xfrm>
              <a:off x="29969678" y="360000"/>
              <a:ext cx="1440000" cy="1440000"/>
            </a:xfrm>
            <a:prstGeom prst="actionButtonBeginning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</p:grpSp>
      <p:sp>
        <p:nvSpPr>
          <p:cNvPr id="33" name="Close">
            <a:hlinkClick r:id="" action="ppaction://noaction" highlightClick="1"/>
          </p:cNvPr>
          <p:cNvSpPr/>
          <p:nvPr/>
        </p:nvSpPr>
        <p:spPr>
          <a:xfrm>
            <a:off x="8971068" y="114911"/>
            <a:ext cx="455636" cy="45563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3037" dirty="0">
                <a:ln w="0"/>
                <a:solidFill>
                  <a:srgbClr val="1C335B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sym typeface="Wingdings 2" panose="05020102010507070707" pitchFamily="18" charset="2"/>
              </a:rPr>
              <a:t></a:t>
            </a:r>
            <a:endParaRPr lang="en-GB" sz="1266" dirty="0">
              <a:solidFill>
                <a:srgbClr val="1C335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012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</p:childTnLst>
        </p:cTn>
      </p:par>
    </p:tnLst>
    <p:bldLst>
      <p:bldP spid="2" grpId="0"/>
      <p:bldP spid="16" grpId="0" animBg="1"/>
      <p:bldP spid="16" grpId="1" animBg="1"/>
      <p:bldP spid="33" grpId="0" animBg="1"/>
      <p:bldP spid="33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26006"/>
            <a:ext cx="12192000" cy="6984005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LB" dirty="0"/>
              <a:t>طريقة 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5529050" y="439445"/>
            <a:ext cx="4162567" cy="968991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LB" sz="5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طريقة اللّعب</a:t>
            </a:r>
            <a:endParaRPr lang="en-US" sz="5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82639" y="3365996"/>
            <a:ext cx="98263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 rtl="1">
              <a:buFontTx/>
              <a:buChar char="-"/>
            </a:pPr>
            <a:r>
              <a:rPr lang="ar-LB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بعدها يوزّع المعلّم عشوائيًّا على الأولاد أوراقاً تحمِلُ الأرقام من 1 إلى 20 </a:t>
            </a:r>
          </a:p>
          <a:p>
            <a:pPr marL="285750" indent="-285750" algn="just" rtl="1">
              <a:buFontTx/>
              <a:buChar char="-"/>
            </a:pPr>
            <a:r>
              <a:rPr lang="ar-LB" sz="4000" dirty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من يحصل على الرّقم 20 (أي رقم النجمة) يكون المحظوظ ويخوض التحدّي وإذا نجح فيه يحصل على جائزة خاصّة! </a:t>
            </a:r>
          </a:p>
        </p:txBody>
      </p:sp>
    </p:spTree>
    <p:extLst>
      <p:ext uri="{BB962C8B-B14F-4D97-AF65-F5344CB8AC3E}">
        <p14:creationId xmlns:p14="http://schemas.microsoft.com/office/powerpoint/2010/main" val="115984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Lights"/>
          <p:cNvGrpSpPr/>
          <p:nvPr/>
        </p:nvGrpSpPr>
        <p:grpSpPr>
          <a:xfrm>
            <a:off x="271887" y="275743"/>
            <a:ext cx="11621470" cy="6373361"/>
            <a:chOff x="271887" y="275743"/>
            <a:chExt cx="11621470" cy="6373361"/>
          </a:xfrm>
        </p:grpSpPr>
        <p:sp>
          <p:nvSpPr>
            <p:cNvPr id="17" name="Light"/>
            <p:cNvSpPr/>
            <p:nvPr/>
          </p:nvSpPr>
          <p:spPr>
            <a:xfrm>
              <a:off x="361887" y="341727"/>
              <a:ext cx="180000" cy="180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Light"/>
            <p:cNvSpPr/>
            <p:nvPr/>
          </p:nvSpPr>
          <p:spPr>
            <a:xfrm>
              <a:off x="271887" y="1834609"/>
              <a:ext cx="180000" cy="180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2286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Light"/>
            <p:cNvSpPr/>
            <p:nvPr/>
          </p:nvSpPr>
          <p:spPr>
            <a:xfrm>
              <a:off x="1487053" y="1022067"/>
              <a:ext cx="180000" cy="180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Light"/>
            <p:cNvSpPr/>
            <p:nvPr/>
          </p:nvSpPr>
          <p:spPr>
            <a:xfrm>
              <a:off x="539478" y="4716241"/>
              <a:ext cx="180000" cy="180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2286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Light"/>
            <p:cNvSpPr/>
            <p:nvPr/>
          </p:nvSpPr>
          <p:spPr>
            <a:xfrm>
              <a:off x="2055054" y="4959404"/>
              <a:ext cx="180000" cy="180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Light"/>
            <p:cNvSpPr/>
            <p:nvPr/>
          </p:nvSpPr>
          <p:spPr>
            <a:xfrm>
              <a:off x="3083837" y="275743"/>
              <a:ext cx="180000" cy="180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2286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Light"/>
            <p:cNvSpPr/>
            <p:nvPr/>
          </p:nvSpPr>
          <p:spPr>
            <a:xfrm>
              <a:off x="7917287" y="621054"/>
              <a:ext cx="180000" cy="180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2286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Light"/>
            <p:cNvSpPr/>
            <p:nvPr/>
          </p:nvSpPr>
          <p:spPr>
            <a:xfrm>
              <a:off x="361887" y="6299123"/>
              <a:ext cx="180000" cy="180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Light"/>
            <p:cNvSpPr/>
            <p:nvPr/>
          </p:nvSpPr>
          <p:spPr>
            <a:xfrm>
              <a:off x="7167987" y="1992964"/>
              <a:ext cx="180000" cy="180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Light"/>
            <p:cNvSpPr/>
            <p:nvPr/>
          </p:nvSpPr>
          <p:spPr>
            <a:xfrm>
              <a:off x="5654314" y="569545"/>
              <a:ext cx="180000" cy="180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Light"/>
            <p:cNvSpPr/>
            <p:nvPr/>
          </p:nvSpPr>
          <p:spPr>
            <a:xfrm>
              <a:off x="5708949" y="4498207"/>
              <a:ext cx="180000" cy="180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Light"/>
            <p:cNvSpPr/>
            <p:nvPr/>
          </p:nvSpPr>
          <p:spPr>
            <a:xfrm>
              <a:off x="4778202" y="5454182"/>
              <a:ext cx="180000" cy="180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2286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Light"/>
            <p:cNvSpPr/>
            <p:nvPr/>
          </p:nvSpPr>
          <p:spPr>
            <a:xfrm>
              <a:off x="2841437" y="6084910"/>
              <a:ext cx="180000" cy="180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2286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Light"/>
            <p:cNvSpPr/>
            <p:nvPr/>
          </p:nvSpPr>
          <p:spPr>
            <a:xfrm>
              <a:off x="6780637" y="6274892"/>
              <a:ext cx="180000" cy="180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Light"/>
            <p:cNvSpPr/>
            <p:nvPr/>
          </p:nvSpPr>
          <p:spPr>
            <a:xfrm>
              <a:off x="11313642" y="1213028"/>
              <a:ext cx="180000" cy="180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2286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Light"/>
            <p:cNvSpPr/>
            <p:nvPr/>
          </p:nvSpPr>
          <p:spPr>
            <a:xfrm>
              <a:off x="9620643" y="1390387"/>
              <a:ext cx="180000" cy="180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Light"/>
            <p:cNvSpPr/>
            <p:nvPr/>
          </p:nvSpPr>
          <p:spPr>
            <a:xfrm>
              <a:off x="1008611" y="3461455"/>
              <a:ext cx="180000" cy="180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Light"/>
            <p:cNvSpPr/>
            <p:nvPr/>
          </p:nvSpPr>
          <p:spPr>
            <a:xfrm>
              <a:off x="11713357" y="6131915"/>
              <a:ext cx="180000" cy="180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Light"/>
            <p:cNvSpPr/>
            <p:nvPr/>
          </p:nvSpPr>
          <p:spPr>
            <a:xfrm>
              <a:off x="6199256" y="3074252"/>
              <a:ext cx="180000" cy="180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2286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Light"/>
            <p:cNvSpPr/>
            <p:nvPr/>
          </p:nvSpPr>
          <p:spPr>
            <a:xfrm>
              <a:off x="4138394" y="6469104"/>
              <a:ext cx="180000" cy="180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Light"/>
            <p:cNvSpPr/>
            <p:nvPr/>
          </p:nvSpPr>
          <p:spPr>
            <a:xfrm>
              <a:off x="10012284" y="6447927"/>
              <a:ext cx="180000" cy="180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2286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Light"/>
            <p:cNvSpPr/>
            <p:nvPr/>
          </p:nvSpPr>
          <p:spPr>
            <a:xfrm>
              <a:off x="11539403" y="4779404"/>
              <a:ext cx="180000" cy="180000"/>
            </a:xfrm>
            <a:prstGeom prst="star4">
              <a:avLst/>
            </a:prstGeom>
            <a:solidFill>
              <a:srgbClr val="FFFF00"/>
            </a:solidFill>
            <a:ln>
              <a:noFill/>
            </a:ln>
            <a:effectLst>
              <a:glow rad="228600">
                <a:schemeClr val="accent4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Light"/>
            <p:cNvSpPr/>
            <p:nvPr/>
          </p:nvSpPr>
          <p:spPr>
            <a:xfrm>
              <a:off x="11337551" y="2779176"/>
              <a:ext cx="180000" cy="180000"/>
            </a:xfrm>
            <a:prstGeom prst="star4">
              <a:avLst/>
            </a:prstGeom>
            <a:solidFill>
              <a:schemeClr val="bg1"/>
            </a:solidFill>
            <a:ln>
              <a:noFill/>
            </a:ln>
            <a:effectLst>
              <a:glow rad="228600">
                <a:schemeClr val="accent3">
                  <a:satMod val="175000"/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" name="Question Bauble"/>
          <p:cNvSpPr/>
          <p:nvPr/>
        </p:nvSpPr>
        <p:spPr>
          <a:xfrm>
            <a:off x="6897364" y="757594"/>
            <a:ext cx="4320000" cy="4320000"/>
          </a:xfrm>
          <a:prstGeom prst="ellipse">
            <a:avLst/>
          </a:prstGeom>
          <a:solidFill>
            <a:srgbClr val="FF0000"/>
          </a:solidFill>
          <a:ln w="76200">
            <a:noFill/>
          </a:ln>
          <a:scene3d>
            <a:camera prst="orthographicFront"/>
            <a:lightRig rig="threePt" dir="t"/>
          </a:scene3d>
          <a:sp3d>
            <a:bevelT w="3175000" h="317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LB" sz="4500" b="1" dirty="0">
                <a:solidFill>
                  <a:schemeClr val="bg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من القائل؟</a:t>
            </a:r>
          </a:p>
          <a:p>
            <a:pPr algn="ctr"/>
            <a:r>
              <a:rPr lang="ar-LB" sz="32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"إفرحي أيّتها الممتَلِئَة نِعمة"</a:t>
            </a:r>
            <a:endParaRPr lang="en-US" sz="3200" b="1" dirty="0"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Menu Tab"/>
          <p:cNvSpPr/>
          <p:nvPr/>
        </p:nvSpPr>
        <p:spPr>
          <a:xfrm>
            <a:off x="11451591" y="0"/>
            <a:ext cx="740409" cy="34172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92" dirty="0">
                <a:ln w="0"/>
                <a:solidFill>
                  <a:srgbClr val="70AD47">
                    <a:lumMod val="75000"/>
                  </a:srgb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MENU</a:t>
            </a:r>
          </a:p>
        </p:txBody>
      </p:sp>
      <p:grpSp>
        <p:nvGrpSpPr>
          <p:cNvPr id="5" name="Navigation Menu"/>
          <p:cNvGrpSpPr/>
          <p:nvPr/>
        </p:nvGrpSpPr>
        <p:grpSpPr>
          <a:xfrm>
            <a:off x="8846153" y="0"/>
            <a:ext cx="3345847" cy="683455"/>
            <a:chOff x="27957529" y="0"/>
            <a:chExt cx="10574271" cy="2160001"/>
          </a:xfrm>
          <a:solidFill>
            <a:schemeClr val="accent6">
              <a:lumMod val="50000"/>
            </a:schemeClr>
          </a:solidFill>
        </p:grpSpPr>
        <p:sp>
          <p:nvSpPr>
            <p:cNvPr id="6" name="Slidebar"/>
            <p:cNvSpPr/>
            <p:nvPr/>
          </p:nvSpPr>
          <p:spPr>
            <a:xfrm>
              <a:off x="27957529" y="0"/>
              <a:ext cx="10574271" cy="2160001"/>
            </a:xfrm>
            <a:custGeom>
              <a:avLst/>
              <a:gdLst>
                <a:gd name="connsiteX0" fmla="*/ 1339902 w 9095098"/>
                <a:gd name="connsiteY0" fmla="*/ 0 h 2160001"/>
                <a:gd name="connsiteX1" fmla="*/ 1895098 w 9095098"/>
                <a:gd name="connsiteY1" fmla="*/ 0 h 2160001"/>
                <a:gd name="connsiteX2" fmla="*/ 2319462 w 9095098"/>
                <a:gd name="connsiteY2" fmla="*/ 0 h 2160001"/>
                <a:gd name="connsiteX3" fmla="*/ 9095098 w 9095098"/>
                <a:gd name="connsiteY3" fmla="*/ 0 h 2160001"/>
                <a:gd name="connsiteX4" fmla="*/ 9095098 w 9095098"/>
                <a:gd name="connsiteY4" fmla="*/ 2160000 h 2160001"/>
                <a:gd name="connsiteX5" fmla="*/ 2319462 w 9095098"/>
                <a:gd name="connsiteY5" fmla="*/ 2160000 h 2160001"/>
                <a:gd name="connsiteX6" fmla="*/ 1895098 w 9095098"/>
                <a:gd name="connsiteY6" fmla="*/ 2160000 h 2160001"/>
                <a:gd name="connsiteX7" fmla="*/ 1413780 w 9095098"/>
                <a:gd name="connsiteY7" fmla="*/ 2160000 h 2160001"/>
                <a:gd name="connsiteX8" fmla="*/ 1413770 w 9095098"/>
                <a:gd name="connsiteY8" fmla="*/ 2160001 h 2160001"/>
                <a:gd name="connsiteX9" fmla="*/ 537494 w 9095098"/>
                <a:gd name="connsiteY9" fmla="*/ 2160001 h 2160001"/>
                <a:gd name="connsiteX10" fmla="*/ 0 w 9095098"/>
                <a:gd name="connsiteY10" fmla="*/ 1622506 h 2160001"/>
                <a:gd name="connsiteX11" fmla="*/ 0 w 9095098"/>
                <a:gd name="connsiteY11" fmla="*/ 537496 h 2160001"/>
                <a:gd name="connsiteX12" fmla="*/ 537494 w 9095098"/>
                <a:gd name="connsiteY12" fmla="*/ 1 h 2160001"/>
                <a:gd name="connsiteX13" fmla="*/ 1339870 w 9095098"/>
                <a:gd name="connsiteY13" fmla="*/ 1 h 2160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095098" h="2160001">
                  <a:moveTo>
                    <a:pt x="1339902" y="0"/>
                  </a:moveTo>
                  <a:lnTo>
                    <a:pt x="1895098" y="0"/>
                  </a:lnTo>
                  <a:lnTo>
                    <a:pt x="2319462" y="0"/>
                  </a:lnTo>
                  <a:lnTo>
                    <a:pt x="9095098" y="0"/>
                  </a:lnTo>
                  <a:lnTo>
                    <a:pt x="9095098" y="2160000"/>
                  </a:lnTo>
                  <a:lnTo>
                    <a:pt x="2319462" y="2160000"/>
                  </a:lnTo>
                  <a:lnTo>
                    <a:pt x="1895098" y="2160000"/>
                  </a:lnTo>
                  <a:lnTo>
                    <a:pt x="1413780" y="2160000"/>
                  </a:lnTo>
                  <a:lnTo>
                    <a:pt x="1413770" y="2160001"/>
                  </a:lnTo>
                  <a:lnTo>
                    <a:pt x="537494" y="2160001"/>
                  </a:lnTo>
                  <a:cubicBezTo>
                    <a:pt x="240646" y="2160001"/>
                    <a:pt x="0" y="1919356"/>
                    <a:pt x="0" y="1622506"/>
                  </a:cubicBezTo>
                  <a:lnTo>
                    <a:pt x="0" y="537496"/>
                  </a:lnTo>
                  <a:cubicBezTo>
                    <a:pt x="0" y="240646"/>
                    <a:pt x="240646" y="1"/>
                    <a:pt x="537494" y="1"/>
                  </a:cubicBezTo>
                  <a:lnTo>
                    <a:pt x="1339870" y="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7" name="Last Slide">
              <a:hlinkClick r:id="" action="ppaction://hlinkshowjump?jump=lastslide" highlightClick="1"/>
            </p:cNvPr>
            <p:cNvSpPr/>
            <p:nvPr/>
          </p:nvSpPr>
          <p:spPr>
            <a:xfrm>
              <a:off x="36689162" y="360000"/>
              <a:ext cx="1440000" cy="1440000"/>
            </a:xfrm>
            <a:prstGeom prst="actionButtonEnd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8" name="Next Slide">
              <a:hlinkClick r:id="" action="ppaction://hlinkshowjump?jump=nextslide" highlightClick="1"/>
            </p:cNvPr>
            <p:cNvSpPr/>
            <p:nvPr/>
          </p:nvSpPr>
          <p:spPr>
            <a:xfrm>
              <a:off x="35005641" y="360000"/>
              <a:ext cx="1440000" cy="1440000"/>
            </a:xfrm>
            <a:prstGeom prst="actionButtonForwardNex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9" name="Last Slide Viewed">
              <a:hlinkClick r:id="" action="ppaction://hlinkshowjump?jump=lastslideviewed" highlightClick="1"/>
            </p:cNvPr>
            <p:cNvSpPr/>
            <p:nvPr/>
          </p:nvSpPr>
          <p:spPr>
            <a:xfrm rot="16200000">
              <a:off x="33324315" y="360000"/>
              <a:ext cx="1440000" cy="1440000"/>
            </a:xfrm>
            <a:prstGeom prst="actionButtonReturn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10" name="Previous Slide">
              <a:hlinkClick r:id="" action="ppaction://hlinkshowjump?jump=previousslide" highlightClick="1"/>
            </p:cNvPr>
            <p:cNvSpPr/>
            <p:nvPr/>
          </p:nvSpPr>
          <p:spPr>
            <a:xfrm>
              <a:off x="31642989" y="360000"/>
              <a:ext cx="1440000" cy="1440000"/>
            </a:xfrm>
            <a:prstGeom prst="actionButtonBackPrevious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11" name="First Slide">
              <a:hlinkClick r:id="" action="ppaction://hlinkshowjump?jump=firstslide" highlightClick="1"/>
            </p:cNvPr>
            <p:cNvSpPr/>
            <p:nvPr/>
          </p:nvSpPr>
          <p:spPr>
            <a:xfrm>
              <a:off x="29969678" y="360000"/>
              <a:ext cx="1440000" cy="1440000"/>
            </a:xfrm>
            <a:prstGeom prst="actionButtonBeginning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</p:grpSp>
      <p:sp>
        <p:nvSpPr>
          <p:cNvPr id="12" name="Close">
            <a:hlinkClick r:id="" action="ppaction://noaction" highlightClick="1"/>
          </p:cNvPr>
          <p:cNvSpPr/>
          <p:nvPr/>
        </p:nvSpPr>
        <p:spPr>
          <a:xfrm>
            <a:off x="8971068" y="114911"/>
            <a:ext cx="455636" cy="455636"/>
          </a:xfrm>
          <a:prstGeom prst="rect">
            <a:avLst/>
          </a:prstGeom>
          <a:solidFill>
            <a:srgbClr val="5482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3037" dirty="0">
                <a:ln w="0"/>
                <a:solidFill>
                  <a:srgbClr val="324E2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sym typeface="Wingdings 2" panose="05020102010507070707" pitchFamily="18" charset="2"/>
              </a:rPr>
              <a:t></a:t>
            </a:r>
            <a:endParaRPr lang="en-GB" sz="1266" dirty="0">
              <a:solidFill>
                <a:srgbClr val="324E20"/>
              </a:solidFill>
            </a:endParaRPr>
          </a:p>
        </p:txBody>
      </p:sp>
      <p:grpSp>
        <p:nvGrpSpPr>
          <p:cNvPr id="13" name="TL Logo"/>
          <p:cNvGrpSpPr/>
          <p:nvPr/>
        </p:nvGrpSpPr>
        <p:grpSpPr>
          <a:xfrm>
            <a:off x="11199733" y="6627927"/>
            <a:ext cx="994352" cy="230073"/>
            <a:chOff x="28480748" y="4585352"/>
            <a:chExt cx="3142566" cy="727128"/>
          </a:xfrm>
        </p:grpSpPr>
        <p:pic>
          <p:nvPicPr>
            <p:cNvPr id="14" name="Image"/>
            <p:cNvPicPr>
              <a:picLocks noChangeAspect="1"/>
            </p:cNvPicPr>
            <p:nvPr/>
          </p:nvPicPr>
          <p:blipFill>
            <a:blip r:embed="rId2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Cutout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80748" y="4585352"/>
              <a:ext cx="720000" cy="727128"/>
            </a:xfrm>
            <a:prstGeom prst="rect">
              <a:avLst/>
            </a:prstGeom>
          </p:spPr>
        </p:pic>
        <p:sp>
          <p:nvSpPr>
            <p:cNvPr id="15" name="Text"/>
            <p:cNvSpPr/>
            <p:nvPr/>
          </p:nvSpPr>
          <p:spPr>
            <a:xfrm>
              <a:off x="29255132" y="4634455"/>
              <a:ext cx="2368182" cy="646367"/>
            </a:xfrm>
            <a:prstGeom prst="rect">
              <a:avLst/>
            </a:prstGeom>
            <a:noFill/>
          </p:spPr>
          <p:txBody>
            <a:bodyPr wrap="none" lIns="28933" tIns="14466" rIns="28933" bIns="14466">
              <a:spAutoFit/>
            </a:bodyPr>
            <a:lstStyle/>
            <a:p>
              <a:pPr algn="ctr"/>
              <a:r>
                <a:rPr lang="en-GB" altLang="ja-JP" sz="1139" i="1" dirty="0" err="1">
                  <a:ln w="0"/>
                  <a:solidFill>
                    <a:srgbClr val="98A98D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tekhnologic</a:t>
              </a:r>
              <a:endParaRPr lang="ja-JP" altLang="en-US" sz="1139" i="1" dirty="0">
                <a:ln w="0"/>
                <a:solidFill>
                  <a:srgbClr val="98A98D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18" name="Answer Bauble">
            <a:hlinkClick r:id="rId4" action="ppaction://hlinksldjump"/>
          </p:cNvPr>
          <p:cNvSpPr/>
          <p:nvPr/>
        </p:nvSpPr>
        <p:spPr>
          <a:xfrm>
            <a:off x="1787240" y="1711660"/>
            <a:ext cx="4320000" cy="4320000"/>
          </a:xfrm>
          <a:prstGeom prst="ellipse">
            <a:avLst/>
          </a:prstGeom>
          <a:solidFill>
            <a:srgbClr val="FFFF00"/>
          </a:solidFill>
          <a:ln w="76200">
            <a:noFill/>
          </a:ln>
          <a:scene3d>
            <a:camera prst="orthographicFront"/>
            <a:lightRig rig="threePt" dir="t"/>
          </a:scene3d>
          <a:sp3d>
            <a:bevelT w="3175000" h="317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LB" sz="45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الملاك</a:t>
            </a:r>
            <a:endParaRPr lang="en-US" sz="45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8766399" y="987158"/>
            <a:ext cx="69762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LB" sz="72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/>
              </a:rPr>
              <a:t>1</a:t>
            </a:r>
            <a:endParaRPr lang="en-US" sz="7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87565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12" grpId="0" animBg="1"/>
      <p:bldP spid="1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 Bauble"/>
          <p:cNvSpPr/>
          <p:nvPr/>
        </p:nvSpPr>
        <p:spPr>
          <a:xfrm>
            <a:off x="7136446" y="767579"/>
            <a:ext cx="4320000" cy="4320000"/>
          </a:xfrm>
          <a:prstGeom prst="ellipse">
            <a:avLst/>
          </a:prstGeom>
          <a:solidFill>
            <a:srgbClr val="FFFF00"/>
          </a:solidFill>
          <a:ln w="76200">
            <a:noFill/>
          </a:ln>
          <a:scene3d>
            <a:camera prst="orthographicFront"/>
            <a:lightRig rig="threePt" dir="t"/>
          </a:scene3d>
          <a:sp3d>
            <a:bevelT w="3175000" h="317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LB" sz="4400" b="1" dirty="0">
                <a:solidFill>
                  <a:schemeClr val="accent6">
                    <a:lumMod val="75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من القائل؟</a:t>
            </a:r>
          </a:p>
          <a:p>
            <a:pPr algn="ctr"/>
            <a:r>
              <a:rPr lang="ar-LB" sz="32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"أنا أمة الرّبّ، ليكن لي بحسب قولك"</a:t>
            </a:r>
            <a:endParaRPr lang="en-US" sz="32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3" name="TL Logo"/>
          <p:cNvGrpSpPr/>
          <p:nvPr/>
        </p:nvGrpSpPr>
        <p:grpSpPr>
          <a:xfrm>
            <a:off x="11199733" y="6627927"/>
            <a:ext cx="994352" cy="230073"/>
            <a:chOff x="28480748" y="4585352"/>
            <a:chExt cx="3142566" cy="727128"/>
          </a:xfrm>
        </p:grpSpPr>
        <p:pic>
          <p:nvPicPr>
            <p:cNvPr id="14" name="Image"/>
            <p:cNvPicPr>
              <a:picLocks noChangeAspect="1"/>
            </p:cNvPicPr>
            <p:nvPr/>
          </p:nvPicPr>
          <p:blipFill>
            <a:blip r:embed="rId2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Cutout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80748" y="4585352"/>
              <a:ext cx="720000" cy="727128"/>
            </a:xfrm>
            <a:prstGeom prst="rect">
              <a:avLst/>
            </a:prstGeom>
          </p:spPr>
        </p:pic>
        <p:sp>
          <p:nvSpPr>
            <p:cNvPr id="15" name="Text"/>
            <p:cNvSpPr/>
            <p:nvPr/>
          </p:nvSpPr>
          <p:spPr>
            <a:xfrm>
              <a:off x="29255132" y="4634455"/>
              <a:ext cx="2368182" cy="646367"/>
            </a:xfrm>
            <a:prstGeom prst="rect">
              <a:avLst/>
            </a:prstGeom>
            <a:noFill/>
          </p:spPr>
          <p:txBody>
            <a:bodyPr wrap="none" lIns="28933" tIns="14466" rIns="28933" bIns="14466">
              <a:spAutoFit/>
            </a:bodyPr>
            <a:lstStyle/>
            <a:p>
              <a:pPr algn="ctr"/>
              <a:r>
                <a:rPr lang="en-GB" altLang="ja-JP" sz="1139" i="1" dirty="0" err="1">
                  <a:ln w="0"/>
                  <a:solidFill>
                    <a:srgbClr val="98A98D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tekhnologic</a:t>
              </a:r>
              <a:endParaRPr lang="ja-JP" altLang="en-US" sz="1139" i="1" dirty="0">
                <a:ln w="0"/>
                <a:solidFill>
                  <a:srgbClr val="98A98D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17" name="Light"/>
          <p:cNvSpPr/>
          <p:nvPr/>
        </p:nvSpPr>
        <p:spPr>
          <a:xfrm>
            <a:off x="361887" y="34172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nswer Bauble">
            <a:hlinkClick r:id="rId4" action="ppaction://hlinksldjump"/>
          </p:cNvPr>
          <p:cNvSpPr/>
          <p:nvPr/>
        </p:nvSpPr>
        <p:spPr>
          <a:xfrm>
            <a:off x="1959997" y="2051690"/>
            <a:ext cx="4320000" cy="4320000"/>
          </a:xfrm>
          <a:prstGeom prst="ellipse">
            <a:avLst/>
          </a:prstGeom>
          <a:solidFill>
            <a:srgbClr val="FF0000"/>
          </a:solidFill>
          <a:ln w="76200">
            <a:noFill/>
          </a:ln>
          <a:scene3d>
            <a:camera prst="orthographicFront"/>
            <a:lightRig rig="threePt" dir="t"/>
          </a:scene3d>
          <a:sp3d>
            <a:bevelT w="3175000" h="317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LB" sz="5500" b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مريم</a:t>
            </a:r>
            <a:endParaRPr lang="en-US" sz="5500" b="1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Light"/>
          <p:cNvSpPr/>
          <p:nvPr/>
        </p:nvSpPr>
        <p:spPr>
          <a:xfrm>
            <a:off x="271887" y="1834609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Light"/>
          <p:cNvSpPr/>
          <p:nvPr/>
        </p:nvSpPr>
        <p:spPr>
          <a:xfrm>
            <a:off x="1811144" y="105707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Light"/>
          <p:cNvSpPr/>
          <p:nvPr/>
        </p:nvSpPr>
        <p:spPr>
          <a:xfrm>
            <a:off x="539478" y="4716241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Light"/>
          <p:cNvSpPr/>
          <p:nvPr/>
        </p:nvSpPr>
        <p:spPr>
          <a:xfrm>
            <a:off x="5952277" y="3605873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Light"/>
          <p:cNvSpPr/>
          <p:nvPr/>
        </p:nvSpPr>
        <p:spPr>
          <a:xfrm>
            <a:off x="3685721" y="251727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Light"/>
          <p:cNvSpPr/>
          <p:nvPr/>
        </p:nvSpPr>
        <p:spPr>
          <a:xfrm>
            <a:off x="7917287" y="621054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Light"/>
          <p:cNvSpPr/>
          <p:nvPr/>
        </p:nvSpPr>
        <p:spPr>
          <a:xfrm>
            <a:off x="361887" y="6299123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Light"/>
          <p:cNvSpPr/>
          <p:nvPr/>
        </p:nvSpPr>
        <p:spPr>
          <a:xfrm>
            <a:off x="10204077" y="96707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Light"/>
          <p:cNvSpPr/>
          <p:nvPr/>
        </p:nvSpPr>
        <p:spPr>
          <a:xfrm>
            <a:off x="5654314" y="56954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Light"/>
          <p:cNvSpPr/>
          <p:nvPr/>
        </p:nvSpPr>
        <p:spPr>
          <a:xfrm>
            <a:off x="3299800" y="148038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Light"/>
          <p:cNvSpPr/>
          <p:nvPr/>
        </p:nvSpPr>
        <p:spPr>
          <a:xfrm>
            <a:off x="2179937" y="6490260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Light"/>
          <p:cNvSpPr/>
          <p:nvPr/>
        </p:nvSpPr>
        <p:spPr>
          <a:xfrm>
            <a:off x="6257823" y="5340077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Light"/>
          <p:cNvSpPr/>
          <p:nvPr/>
        </p:nvSpPr>
        <p:spPr>
          <a:xfrm>
            <a:off x="5254029" y="619803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Light"/>
          <p:cNvSpPr/>
          <p:nvPr/>
        </p:nvSpPr>
        <p:spPr>
          <a:xfrm>
            <a:off x="11313642" y="1213028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Light"/>
          <p:cNvSpPr/>
          <p:nvPr/>
        </p:nvSpPr>
        <p:spPr>
          <a:xfrm>
            <a:off x="11391551" y="2417600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Light"/>
          <p:cNvSpPr/>
          <p:nvPr/>
        </p:nvSpPr>
        <p:spPr>
          <a:xfrm>
            <a:off x="537058" y="3074252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Light"/>
          <p:cNvSpPr/>
          <p:nvPr/>
        </p:nvSpPr>
        <p:spPr>
          <a:xfrm>
            <a:off x="10294077" y="6360473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Light"/>
          <p:cNvSpPr/>
          <p:nvPr/>
        </p:nvSpPr>
        <p:spPr>
          <a:xfrm>
            <a:off x="5254029" y="1744609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Light"/>
          <p:cNvSpPr/>
          <p:nvPr/>
        </p:nvSpPr>
        <p:spPr>
          <a:xfrm>
            <a:off x="7258138" y="6534892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Light"/>
          <p:cNvSpPr/>
          <p:nvPr/>
        </p:nvSpPr>
        <p:spPr>
          <a:xfrm>
            <a:off x="8971068" y="5704572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Light"/>
          <p:cNvSpPr/>
          <p:nvPr/>
        </p:nvSpPr>
        <p:spPr>
          <a:xfrm>
            <a:off x="11673702" y="5785745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Light"/>
          <p:cNvSpPr/>
          <p:nvPr/>
        </p:nvSpPr>
        <p:spPr>
          <a:xfrm>
            <a:off x="10986274" y="4511746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Menu Tab"/>
          <p:cNvSpPr/>
          <p:nvPr/>
        </p:nvSpPr>
        <p:spPr>
          <a:xfrm>
            <a:off x="11451591" y="0"/>
            <a:ext cx="740409" cy="34172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92" dirty="0">
                <a:ln w="0"/>
                <a:solidFill>
                  <a:srgbClr val="70AD47">
                    <a:lumMod val="75000"/>
                  </a:srgb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MENU</a:t>
            </a:r>
          </a:p>
        </p:txBody>
      </p:sp>
      <p:grpSp>
        <p:nvGrpSpPr>
          <p:cNvPr id="51" name="Navigation Menu"/>
          <p:cNvGrpSpPr/>
          <p:nvPr/>
        </p:nvGrpSpPr>
        <p:grpSpPr>
          <a:xfrm>
            <a:off x="8846153" y="0"/>
            <a:ext cx="3345847" cy="683455"/>
            <a:chOff x="27957529" y="0"/>
            <a:chExt cx="10574271" cy="2160001"/>
          </a:xfrm>
          <a:solidFill>
            <a:schemeClr val="accent6">
              <a:lumMod val="50000"/>
            </a:schemeClr>
          </a:solidFill>
        </p:grpSpPr>
        <p:sp>
          <p:nvSpPr>
            <p:cNvPr id="52" name="Slidebar"/>
            <p:cNvSpPr/>
            <p:nvPr/>
          </p:nvSpPr>
          <p:spPr>
            <a:xfrm>
              <a:off x="27957529" y="0"/>
              <a:ext cx="10574271" cy="2160001"/>
            </a:xfrm>
            <a:custGeom>
              <a:avLst/>
              <a:gdLst>
                <a:gd name="connsiteX0" fmla="*/ 1339902 w 9095098"/>
                <a:gd name="connsiteY0" fmla="*/ 0 h 2160001"/>
                <a:gd name="connsiteX1" fmla="*/ 1895098 w 9095098"/>
                <a:gd name="connsiteY1" fmla="*/ 0 h 2160001"/>
                <a:gd name="connsiteX2" fmla="*/ 2319462 w 9095098"/>
                <a:gd name="connsiteY2" fmla="*/ 0 h 2160001"/>
                <a:gd name="connsiteX3" fmla="*/ 9095098 w 9095098"/>
                <a:gd name="connsiteY3" fmla="*/ 0 h 2160001"/>
                <a:gd name="connsiteX4" fmla="*/ 9095098 w 9095098"/>
                <a:gd name="connsiteY4" fmla="*/ 2160000 h 2160001"/>
                <a:gd name="connsiteX5" fmla="*/ 2319462 w 9095098"/>
                <a:gd name="connsiteY5" fmla="*/ 2160000 h 2160001"/>
                <a:gd name="connsiteX6" fmla="*/ 1895098 w 9095098"/>
                <a:gd name="connsiteY6" fmla="*/ 2160000 h 2160001"/>
                <a:gd name="connsiteX7" fmla="*/ 1413780 w 9095098"/>
                <a:gd name="connsiteY7" fmla="*/ 2160000 h 2160001"/>
                <a:gd name="connsiteX8" fmla="*/ 1413770 w 9095098"/>
                <a:gd name="connsiteY8" fmla="*/ 2160001 h 2160001"/>
                <a:gd name="connsiteX9" fmla="*/ 537494 w 9095098"/>
                <a:gd name="connsiteY9" fmla="*/ 2160001 h 2160001"/>
                <a:gd name="connsiteX10" fmla="*/ 0 w 9095098"/>
                <a:gd name="connsiteY10" fmla="*/ 1622506 h 2160001"/>
                <a:gd name="connsiteX11" fmla="*/ 0 w 9095098"/>
                <a:gd name="connsiteY11" fmla="*/ 537496 h 2160001"/>
                <a:gd name="connsiteX12" fmla="*/ 537494 w 9095098"/>
                <a:gd name="connsiteY12" fmla="*/ 1 h 2160001"/>
                <a:gd name="connsiteX13" fmla="*/ 1339870 w 9095098"/>
                <a:gd name="connsiteY13" fmla="*/ 1 h 2160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095098" h="2160001">
                  <a:moveTo>
                    <a:pt x="1339902" y="0"/>
                  </a:moveTo>
                  <a:lnTo>
                    <a:pt x="1895098" y="0"/>
                  </a:lnTo>
                  <a:lnTo>
                    <a:pt x="2319462" y="0"/>
                  </a:lnTo>
                  <a:lnTo>
                    <a:pt x="9095098" y="0"/>
                  </a:lnTo>
                  <a:lnTo>
                    <a:pt x="9095098" y="2160000"/>
                  </a:lnTo>
                  <a:lnTo>
                    <a:pt x="2319462" y="2160000"/>
                  </a:lnTo>
                  <a:lnTo>
                    <a:pt x="1895098" y="2160000"/>
                  </a:lnTo>
                  <a:lnTo>
                    <a:pt x="1413780" y="2160000"/>
                  </a:lnTo>
                  <a:lnTo>
                    <a:pt x="1413770" y="2160001"/>
                  </a:lnTo>
                  <a:lnTo>
                    <a:pt x="537494" y="2160001"/>
                  </a:lnTo>
                  <a:cubicBezTo>
                    <a:pt x="240646" y="2160001"/>
                    <a:pt x="0" y="1919356"/>
                    <a:pt x="0" y="1622506"/>
                  </a:cubicBezTo>
                  <a:lnTo>
                    <a:pt x="0" y="537496"/>
                  </a:lnTo>
                  <a:cubicBezTo>
                    <a:pt x="0" y="240646"/>
                    <a:pt x="240646" y="1"/>
                    <a:pt x="537494" y="1"/>
                  </a:cubicBezTo>
                  <a:lnTo>
                    <a:pt x="1339870" y="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3" name="Last Slide">
              <a:hlinkClick r:id="" action="ppaction://hlinkshowjump?jump=lastslide" highlightClick="1"/>
            </p:cNvPr>
            <p:cNvSpPr/>
            <p:nvPr/>
          </p:nvSpPr>
          <p:spPr>
            <a:xfrm>
              <a:off x="36689162" y="360000"/>
              <a:ext cx="1440000" cy="1440000"/>
            </a:xfrm>
            <a:prstGeom prst="actionButtonEnd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4" name="Next Slide">
              <a:hlinkClick r:id="" action="ppaction://hlinkshowjump?jump=nextslide" highlightClick="1"/>
            </p:cNvPr>
            <p:cNvSpPr/>
            <p:nvPr/>
          </p:nvSpPr>
          <p:spPr>
            <a:xfrm>
              <a:off x="35005641" y="360000"/>
              <a:ext cx="1440000" cy="1440000"/>
            </a:xfrm>
            <a:prstGeom prst="actionButtonForwardNex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5" name="Last Slide Viewed">
              <a:hlinkClick r:id="" action="ppaction://hlinkshowjump?jump=lastslideviewed" highlightClick="1"/>
            </p:cNvPr>
            <p:cNvSpPr/>
            <p:nvPr/>
          </p:nvSpPr>
          <p:spPr>
            <a:xfrm rot="16200000">
              <a:off x="33324315" y="360000"/>
              <a:ext cx="1440000" cy="1440000"/>
            </a:xfrm>
            <a:prstGeom prst="actionButtonReturn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6" name="Previous Slide">
              <a:hlinkClick r:id="" action="ppaction://hlinkshowjump?jump=previousslide" highlightClick="1"/>
            </p:cNvPr>
            <p:cNvSpPr/>
            <p:nvPr/>
          </p:nvSpPr>
          <p:spPr>
            <a:xfrm>
              <a:off x="31642989" y="360000"/>
              <a:ext cx="1440000" cy="1440000"/>
            </a:xfrm>
            <a:prstGeom prst="actionButtonBackPrevious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7" name="First Slide">
              <a:hlinkClick r:id="" action="ppaction://hlinkshowjump?jump=firstslide" highlightClick="1"/>
            </p:cNvPr>
            <p:cNvSpPr/>
            <p:nvPr/>
          </p:nvSpPr>
          <p:spPr>
            <a:xfrm>
              <a:off x="29969678" y="360000"/>
              <a:ext cx="1440000" cy="1440000"/>
            </a:xfrm>
            <a:prstGeom prst="actionButtonBeginning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</p:grpSp>
      <p:sp>
        <p:nvSpPr>
          <p:cNvPr id="58" name="Close">
            <a:hlinkClick r:id="" action="ppaction://noaction" highlightClick="1"/>
          </p:cNvPr>
          <p:cNvSpPr/>
          <p:nvPr/>
        </p:nvSpPr>
        <p:spPr>
          <a:xfrm>
            <a:off x="8971068" y="114911"/>
            <a:ext cx="455636" cy="455636"/>
          </a:xfrm>
          <a:prstGeom prst="rect">
            <a:avLst/>
          </a:prstGeom>
          <a:solidFill>
            <a:srgbClr val="5482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3037" dirty="0">
                <a:ln w="0"/>
                <a:solidFill>
                  <a:srgbClr val="324E2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sym typeface="Wingdings 2" panose="05020102010507070707" pitchFamily="18" charset="2"/>
              </a:rPr>
              <a:t></a:t>
            </a:r>
            <a:endParaRPr lang="en-GB" sz="1266" dirty="0">
              <a:solidFill>
                <a:srgbClr val="324E2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9013016" y="851361"/>
            <a:ext cx="69762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LB" sz="72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/>
              </a:rPr>
              <a:t>2</a:t>
            </a:r>
            <a:endParaRPr lang="en-US" sz="7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09939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  <p:bldP spid="58" grpId="0" animBg="1"/>
      <p:bldP spid="58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 Bauble"/>
          <p:cNvSpPr/>
          <p:nvPr/>
        </p:nvSpPr>
        <p:spPr>
          <a:xfrm>
            <a:off x="7048443" y="601431"/>
            <a:ext cx="4320000" cy="4320000"/>
          </a:xfrm>
          <a:prstGeom prst="ellipse">
            <a:avLst/>
          </a:prstGeom>
          <a:solidFill>
            <a:srgbClr val="FF0000"/>
          </a:solidFill>
          <a:ln w="76200">
            <a:noFill/>
          </a:ln>
          <a:scene3d>
            <a:camera prst="orthographicFront"/>
            <a:lightRig rig="threePt" dir="t"/>
          </a:scene3d>
          <a:sp3d>
            <a:bevelT w="3175000" h="317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LB" sz="32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ar-LB" sz="3200" b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ما هوَ الاسمُ الّذي طلَبَ الملاكُ مِن مَريم أن تُطلِقَهُ على المَولود؟</a:t>
            </a:r>
            <a:endParaRPr lang="en-US" sz="3200" b="1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3" name="TL Logo"/>
          <p:cNvGrpSpPr/>
          <p:nvPr/>
        </p:nvGrpSpPr>
        <p:grpSpPr>
          <a:xfrm>
            <a:off x="11199733" y="6627927"/>
            <a:ext cx="994352" cy="230073"/>
            <a:chOff x="28480748" y="4585352"/>
            <a:chExt cx="3142566" cy="727128"/>
          </a:xfrm>
        </p:grpSpPr>
        <p:pic>
          <p:nvPicPr>
            <p:cNvPr id="14" name="Image"/>
            <p:cNvPicPr>
              <a:picLocks noChangeAspect="1"/>
            </p:cNvPicPr>
            <p:nvPr/>
          </p:nvPicPr>
          <p:blipFill>
            <a:blip r:embed="rId2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Cutout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80748" y="4585352"/>
              <a:ext cx="720000" cy="727128"/>
            </a:xfrm>
            <a:prstGeom prst="rect">
              <a:avLst/>
            </a:prstGeom>
          </p:spPr>
        </p:pic>
        <p:sp>
          <p:nvSpPr>
            <p:cNvPr id="15" name="Text"/>
            <p:cNvSpPr/>
            <p:nvPr/>
          </p:nvSpPr>
          <p:spPr>
            <a:xfrm>
              <a:off x="29255132" y="4634455"/>
              <a:ext cx="2368182" cy="646367"/>
            </a:xfrm>
            <a:prstGeom prst="rect">
              <a:avLst/>
            </a:prstGeom>
            <a:noFill/>
          </p:spPr>
          <p:txBody>
            <a:bodyPr wrap="none" lIns="28933" tIns="14466" rIns="28933" bIns="14466">
              <a:spAutoFit/>
            </a:bodyPr>
            <a:lstStyle/>
            <a:p>
              <a:pPr algn="ctr"/>
              <a:r>
                <a:rPr lang="en-GB" altLang="ja-JP" sz="1139" i="1" dirty="0" err="1">
                  <a:ln w="0"/>
                  <a:solidFill>
                    <a:srgbClr val="98A98D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tekhnologic</a:t>
              </a:r>
              <a:endParaRPr lang="ja-JP" altLang="en-US" sz="1139" i="1" dirty="0">
                <a:ln w="0"/>
                <a:solidFill>
                  <a:srgbClr val="98A98D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17" name="Light"/>
          <p:cNvSpPr/>
          <p:nvPr/>
        </p:nvSpPr>
        <p:spPr>
          <a:xfrm>
            <a:off x="361887" y="34172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nswer Bauble">
            <a:hlinkClick r:id="rId4" action="ppaction://hlinksldjump"/>
          </p:cNvPr>
          <p:cNvSpPr/>
          <p:nvPr/>
        </p:nvSpPr>
        <p:spPr>
          <a:xfrm>
            <a:off x="1359571" y="1960585"/>
            <a:ext cx="4320000" cy="4320000"/>
          </a:xfrm>
          <a:prstGeom prst="ellipse">
            <a:avLst/>
          </a:prstGeom>
          <a:solidFill>
            <a:srgbClr val="FFFF00"/>
          </a:solidFill>
          <a:ln w="76200">
            <a:noFill/>
          </a:ln>
          <a:scene3d>
            <a:camera prst="orthographicFront"/>
            <a:lightRig rig="threePt" dir="t"/>
          </a:scene3d>
          <a:sp3d>
            <a:bevelT w="3175000" h="317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LB" sz="55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يسوع</a:t>
            </a:r>
            <a:endParaRPr lang="en-US" sz="55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Light"/>
          <p:cNvSpPr/>
          <p:nvPr/>
        </p:nvSpPr>
        <p:spPr>
          <a:xfrm>
            <a:off x="271887" y="1834609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Light"/>
          <p:cNvSpPr/>
          <p:nvPr/>
        </p:nvSpPr>
        <p:spPr>
          <a:xfrm>
            <a:off x="1487053" y="102206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Light"/>
          <p:cNvSpPr/>
          <p:nvPr/>
        </p:nvSpPr>
        <p:spPr>
          <a:xfrm>
            <a:off x="539478" y="4716241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Light"/>
          <p:cNvSpPr/>
          <p:nvPr/>
        </p:nvSpPr>
        <p:spPr>
          <a:xfrm>
            <a:off x="2055054" y="4959404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Light"/>
          <p:cNvSpPr/>
          <p:nvPr/>
        </p:nvSpPr>
        <p:spPr>
          <a:xfrm>
            <a:off x="3083837" y="275743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Light"/>
          <p:cNvSpPr/>
          <p:nvPr/>
        </p:nvSpPr>
        <p:spPr>
          <a:xfrm>
            <a:off x="7917287" y="621054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Light"/>
          <p:cNvSpPr/>
          <p:nvPr/>
        </p:nvSpPr>
        <p:spPr>
          <a:xfrm>
            <a:off x="361887" y="6299123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Light"/>
          <p:cNvSpPr/>
          <p:nvPr/>
        </p:nvSpPr>
        <p:spPr>
          <a:xfrm>
            <a:off x="7167987" y="1992964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Light"/>
          <p:cNvSpPr/>
          <p:nvPr/>
        </p:nvSpPr>
        <p:spPr>
          <a:xfrm>
            <a:off x="5654314" y="56954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Light"/>
          <p:cNvSpPr/>
          <p:nvPr/>
        </p:nvSpPr>
        <p:spPr>
          <a:xfrm>
            <a:off x="5708949" y="449820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Light"/>
          <p:cNvSpPr/>
          <p:nvPr/>
        </p:nvSpPr>
        <p:spPr>
          <a:xfrm>
            <a:off x="4778202" y="5454182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Light"/>
          <p:cNvSpPr/>
          <p:nvPr/>
        </p:nvSpPr>
        <p:spPr>
          <a:xfrm>
            <a:off x="2841437" y="6084910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Light"/>
          <p:cNvSpPr/>
          <p:nvPr/>
        </p:nvSpPr>
        <p:spPr>
          <a:xfrm>
            <a:off x="6780637" y="6274892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Light"/>
          <p:cNvSpPr/>
          <p:nvPr/>
        </p:nvSpPr>
        <p:spPr>
          <a:xfrm>
            <a:off x="11313642" y="1213028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Light"/>
          <p:cNvSpPr/>
          <p:nvPr/>
        </p:nvSpPr>
        <p:spPr>
          <a:xfrm>
            <a:off x="9620643" y="139038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Light"/>
          <p:cNvSpPr/>
          <p:nvPr/>
        </p:nvSpPr>
        <p:spPr>
          <a:xfrm>
            <a:off x="1008611" y="346145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Light"/>
          <p:cNvSpPr/>
          <p:nvPr/>
        </p:nvSpPr>
        <p:spPr>
          <a:xfrm>
            <a:off x="11713357" y="613191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Light"/>
          <p:cNvSpPr/>
          <p:nvPr/>
        </p:nvSpPr>
        <p:spPr>
          <a:xfrm>
            <a:off x="6199256" y="3074252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Light"/>
          <p:cNvSpPr/>
          <p:nvPr/>
        </p:nvSpPr>
        <p:spPr>
          <a:xfrm>
            <a:off x="4138394" y="6469104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Light"/>
          <p:cNvSpPr/>
          <p:nvPr/>
        </p:nvSpPr>
        <p:spPr>
          <a:xfrm>
            <a:off x="10012284" y="6447927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Light"/>
          <p:cNvSpPr/>
          <p:nvPr/>
        </p:nvSpPr>
        <p:spPr>
          <a:xfrm>
            <a:off x="11539403" y="4779404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Light"/>
          <p:cNvSpPr/>
          <p:nvPr/>
        </p:nvSpPr>
        <p:spPr>
          <a:xfrm>
            <a:off x="11337551" y="2779176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Menu Tab"/>
          <p:cNvSpPr/>
          <p:nvPr/>
        </p:nvSpPr>
        <p:spPr>
          <a:xfrm>
            <a:off x="11451591" y="0"/>
            <a:ext cx="740409" cy="34172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92" dirty="0">
                <a:ln w="0"/>
                <a:solidFill>
                  <a:srgbClr val="70AD47">
                    <a:lumMod val="75000"/>
                  </a:srgb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MENU</a:t>
            </a:r>
          </a:p>
        </p:txBody>
      </p:sp>
      <p:grpSp>
        <p:nvGrpSpPr>
          <p:cNvPr id="51" name="Navigation Menu"/>
          <p:cNvGrpSpPr/>
          <p:nvPr/>
        </p:nvGrpSpPr>
        <p:grpSpPr>
          <a:xfrm>
            <a:off x="8846153" y="0"/>
            <a:ext cx="3345847" cy="683455"/>
            <a:chOff x="27957529" y="0"/>
            <a:chExt cx="10574271" cy="2160001"/>
          </a:xfrm>
          <a:solidFill>
            <a:schemeClr val="accent6">
              <a:lumMod val="50000"/>
            </a:schemeClr>
          </a:solidFill>
        </p:grpSpPr>
        <p:sp>
          <p:nvSpPr>
            <p:cNvPr id="52" name="Slidebar"/>
            <p:cNvSpPr/>
            <p:nvPr/>
          </p:nvSpPr>
          <p:spPr>
            <a:xfrm>
              <a:off x="27957529" y="0"/>
              <a:ext cx="10574271" cy="2160001"/>
            </a:xfrm>
            <a:custGeom>
              <a:avLst/>
              <a:gdLst>
                <a:gd name="connsiteX0" fmla="*/ 1339902 w 9095098"/>
                <a:gd name="connsiteY0" fmla="*/ 0 h 2160001"/>
                <a:gd name="connsiteX1" fmla="*/ 1895098 w 9095098"/>
                <a:gd name="connsiteY1" fmla="*/ 0 h 2160001"/>
                <a:gd name="connsiteX2" fmla="*/ 2319462 w 9095098"/>
                <a:gd name="connsiteY2" fmla="*/ 0 h 2160001"/>
                <a:gd name="connsiteX3" fmla="*/ 9095098 w 9095098"/>
                <a:gd name="connsiteY3" fmla="*/ 0 h 2160001"/>
                <a:gd name="connsiteX4" fmla="*/ 9095098 w 9095098"/>
                <a:gd name="connsiteY4" fmla="*/ 2160000 h 2160001"/>
                <a:gd name="connsiteX5" fmla="*/ 2319462 w 9095098"/>
                <a:gd name="connsiteY5" fmla="*/ 2160000 h 2160001"/>
                <a:gd name="connsiteX6" fmla="*/ 1895098 w 9095098"/>
                <a:gd name="connsiteY6" fmla="*/ 2160000 h 2160001"/>
                <a:gd name="connsiteX7" fmla="*/ 1413780 w 9095098"/>
                <a:gd name="connsiteY7" fmla="*/ 2160000 h 2160001"/>
                <a:gd name="connsiteX8" fmla="*/ 1413770 w 9095098"/>
                <a:gd name="connsiteY8" fmla="*/ 2160001 h 2160001"/>
                <a:gd name="connsiteX9" fmla="*/ 537494 w 9095098"/>
                <a:gd name="connsiteY9" fmla="*/ 2160001 h 2160001"/>
                <a:gd name="connsiteX10" fmla="*/ 0 w 9095098"/>
                <a:gd name="connsiteY10" fmla="*/ 1622506 h 2160001"/>
                <a:gd name="connsiteX11" fmla="*/ 0 w 9095098"/>
                <a:gd name="connsiteY11" fmla="*/ 537496 h 2160001"/>
                <a:gd name="connsiteX12" fmla="*/ 537494 w 9095098"/>
                <a:gd name="connsiteY12" fmla="*/ 1 h 2160001"/>
                <a:gd name="connsiteX13" fmla="*/ 1339870 w 9095098"/>
                <a:gd name="connsiteY13" fmla="*/ 1 h 2160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095098" h="2160001">
                  <a:moveTo>
                    <a:pt x="1339902" y="0"/>
                  </a:moveTo>
                  <a:lnTo>
                    <a:pt x="1895098" y="0"/>
                  </a:lnTo>
                  <a:lnTo>
                    <a:pt x="2319462" y="0"/>
                  </a:lnTo>
                  <a:lnTo>
                    <a:pt x="9095098" y="0"/>
                  </a:lnTo>
                  <a:lnTo>
                    <a:pt x="9095098" y="2160000"/>
                  </a:lnTo>
                  <a:lnTo>
                    <a:pt x="2319462" y="2160000"/>
                  </a:lnTo>
                  <a:lnTo>
                    <a:pt x="1895098" y="2160000"/>
                  </a:lnTo>
                  <a:lnTo>
                    <a:pt x="1413780" y="2160000"/>
                  </a:lnTo>
                  <a:lnTo>
                    <a:pt x="1413770" y="2160001"/>
                  </a:lnTo>
                  <a:lnTo>
                    <a:pt x="537494" y="2160001"/>
                  </a:lnTo>
                  <a:cubicBezTo>
                    <a:pt x="240646" y="2160001"/>
                    <a:pt x="0" y="1919356"/>
                    <a:pt x="0" y="1622506"/>
                  </a:cubicBezTo>
                  <a:lnTo>
                    <a:pt x="0" y="537496"/>
                  </a:lnTo>
                  <a:cubicBezTo>
                    <a:pt x="0" y="240646"/>
                    <a:pt x="240646" y="1"/>
                    <a:pt x="537494" y="1"/>
                  </a:cubicBezTo>
                  <a:lnTo>
                    <a:pt x="1339870" y="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3" name="Last Slide">
              <a:hlinkClick r:id="" action="ppaction://hlinkshowjump?jump=lastslide" highlightClick="1"/>
            </p:cNvPr>
            <p:cNvSpPr/>
            <p:nvPr/>
          </p:nvSpPr>
          <p:spPr>
            <a:xfrm>
              <a:off x="36689162" y="360000"/>
              <a:ext cx="1440000" cy="1440000"/>
            </a:xfrm>
            <a:prstGeom prst="actionButtonEnd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4" name="Next Slide">
              <a:hlinkClick r:id="" action="ppaction://hlinkshowjump?jump=nextslide" highlightClick="1"/>
            </p:cNvPr>
            <p:cNvSpPr/>
            <p:nvPr/>
          </p:nvSpPr>
          <p:spPr>
            <a:xfrm>
              <a:off x="35005641" y="360000"/>
              <a:ext cx="1440000" cy="1440000"/>
            </a:xfrm>
            <a:prstGeom prst="actionButtonForwardNex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5" name="Last Slide Viewed">
              <a:hlinkClick r:id="" action="ppaction://hlinkshowjump?jump=lastslideviewed" highlightClick="1"/>
            </p:cNvPr>
            <p:cNvSpPr/>
            <p:nvPr/>
          </p:nvSpPr>
          <p:spPr>
            <a:xfrm rot="16200000">
              <a:off x="33324315" y="360000"/>
              <a:ext cx="1440000" cy="1440000"/>
            </a:xfrm>
            <a:prstGeom prst="actionButtonReturn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6" name="Previous Slide">
              <a:hlinkClick r:id="" action="ppaction://hlinkshowjump?jump=previousslide" highlightClick="1"/>
            </p:cNvPr>
            <p:cNvSpPr/>
            <p:nvPr/>
          </p:nvSpPr>
          <p:spPr>
            <a:xfrm>
              <a:off x="31642989" y="360000"/>
              <a:ext cx="1440000" cy="1440000"/>
            </a:xfrm>
            <a:prstGeom prst="actionButtonBackPrevious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7" name="First Slide">
              <a:hlinkClick r:id="" action="ppaction://hlinkshowjump?jump=firstslide" highlightClick="1"/>
            </p:cNvPr>
            <p:cNvSpPr/>
            <p:nvPr/>
          </p:nvSpPr>
          <p:spPr>
            <a:xfrm>
              <a:off x="29969678" y="360000"/>
              <a:ext cx="1440000" cy="1440000"/>
            </a:xfrm>
            <a:prstGeom prst="actionButtonBeginning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</p:grpSp>
      <p:sp>
        <p:nvSpPr>
          <p:cNvPr id="58" name="Close">
            <a:hlinkClick r:id="" action="ppaction://noaction" highlightClick="1"/>
          </p:cNvPr>
          <p:cNvSpPr/>
          <p:nvPr/>
        </p:nvSpPr>
        <p:spPr>
          <a:xfrm>
            <a:off x="8971068" y="114911"/>
            <a:ext cx="455636" cy="455636"/>
          </a:xfrm>
          <a:prstGeom prst="rect">
            <a:avLst/>
          </a:prstGeom>
          <a:solidFill>
            <a:srgbClr val="5482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3037" dirty="0">
                <a:ln w="0"/>
                <a:solidFill>
                  <a:srgbClr val="324E2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sym typeface="Wingdings 2" panose="05020102010507070707" pitchFamily="18" charset="2"/>
              </a:rPr>
              <a:t></a:t>
            </a:r>
            <a:endParaRPr lang="en-GB" sz="1266" dirty="0">
              <a:solidFill>
                <a:srgbClr val="324E2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8849318" y="751944"/>
            <a:ext cx="69762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LB" sz="72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548235"/>
                </a:solidFill>
                <a:effectLst/>
              </a:rPr>
              <a:t>3</a:t>
            </a:r>
            <a:endParaRPr lang="en-US" sz="7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548235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65169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  <p:bldP spid="58" grpId="0" animBg="1"/>
      <p:bldP spid="58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 Bauble"/>
          <p:cNvSpPr/>
          <p:nvPr/>
        </p:nvSpPr>
        <p:spPr>
          <a:xfrm>
            <a:off x="6756274" y="882756"/>
            <a:ext cx="4320000" cy="4320000"/>
          </a:xfrm>
          <a:prstGeom prst="ellipse">
            <a:avLst/>
          </a:prstGeom>
          <a:solidFill>
            <a:srgbClr val="FFFF00"/>
          </a:solidFill>
          <a:ln w="76200">
            <a:noFill/>
          </a:ln>
          <a:scene3d>
            <a:camera prst="orthographicFront"/>
            <a:lightRig rig="threePt" dir="t"/>
          </a:scene3d>
          <a:sp3d>
            <a:bevelT w="3175000" h="317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LB" sz="35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ar-LB" sz="35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من الّذي سينزِلُ عَلى مريم لتَحمِلَ يسوعَ في أحشائِها؟</a:t>
            </a:r>
            <a:endParaRPr lang="en-US" sz="35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3" name="TL Logo"/>
          <p:cNvGrpSpPr/>
          <p:nvPr/>
        </p:nvGrpSpPr>
        <p:grpSpPr>
          <a:xfrm>
            <a:off x="11199733" y="6627927"/>
            <a:ext cx="994352" cy="230073"/>
            <a:chOff x="28480748" y="4585352"/>
            <a:chExt cx="3142566" cy="727128"/>
          </a:xfrm>
        </p:grpSpPr>
        <p:pic>
          <p:nvPicPr>
            <p:cNvPr id="14" name="Image"/>
            <p:cNvPicPr>
              <a:picLocks noChangeAspect="1"/>
            </p:cNvPicPr>
            <p:nvPr/>
          </p:nvPicPr>
          <p:blipFill>
            <a:blip r:embed="rId2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Cutout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80748" y="4585352"/>
              <a:ext cx="720000" cy="727128"/>
            </a:xfrm>
            <a:prstGeom prst="rect">
              <a:avLst/>
            </a:prstGeom>
          </p:spPr>
        </p:pic>
        <p:sp>
          <p:nvSpPr>
            <p:cNvPr id="15" name="Text"/>
            <p:cNvSpPr/>
            <p:nvPr/>
          </p:nvSpPr>
          <p:spPr>
            <a:xfrm>
              <a:off x="29255132" y="4634455"/>
              <a:ext cx="2368182" cy="646367"/>
            </a:xfrm>
            <a:prstGeom prst="rect">
              <a:avLst/>
            </a:prstGeom>
            <a:noFill/>
          </p:spPr>
          <p:txBody>
            <a:bodyPr wrap="none" lIns="28933" tIns="14466" rIns="28933" bIns="14466">
              <a:spAutoFit/>
            </a:bodyPr>
            <a:lstStyle/>
            <a:p>
              <a:pPr algn="ctr"/>
              <a:r>
                <a:rPr lang="en-GB" altLang="ja-JP" sz="1139" i="1" dirty="0" err="1">
                  <a:ln w="0"/>
                  <a:solidFill>
                    <a:srgbClr val="98A98D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tekhnologic</a:t>
              </a:r>
              <a:endParaRPr lang="ja-JP" altLang="en-US" sz="1139" i="1" dirty="0">
                <a:ln w="0"/>
                <a:solidFill>
                  <a:srgbClr val="98A98D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17" name="Light"/>
          <p:cNvSpPr/>
          <p:nvPr/>
        </p:nvSpPr>
        <p:spPr>
          <a:xfrm>
            <a:off x="361887" y="34172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nswer Bauble">
            <a:hlinkClick r:id="rId4" action="ppaction://hlinksldjump"/>
          </p:cNvPr>
          <p:cNvSpPr/>
          <p:nvPr/>
        </p:nvSpPr>
        <p:spPr>
          <a:xfrm>
            <a:off x="1462003" y="1915392"/>
            <a:ext cx="4320000" cy="4320000"/>
          </a:xfrm>
          <a:prstGeom prst="ellipse">
            <a:avLst/>
          </a:prstGeom>
          <a:solidFill>
            <a:srgbClr val="FF0000"/>
          </a:solidFill>
          <a:ln w="76200">
            <a:noFill/>
          </a:ln>
          <a:scene3d>
            <a:camera prst="orthographicFront"/>
            <a:lightRig rig="threePt" dir="t"/>
          </a:scene3d>
          <a:sp3d>
            <a:bevelT w="3175000" h="317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LB" sz="5500" b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الرّوح القدس</a:t>
            </a:r>
            <a:endParaRPr lang="en-US" sz="5500" b="1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Light"/>
          <p:cNvSpPr/>
          <p:nvPr/>
        </p:nvSpPr>
        <p:spPr>
          <a:xfrm>
            <a:off x="271887" y="1834609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Light"/>
          <p:cNvSpPr/>
          <p:nvPr/>
        </p:nvSpPr>
        <p:spPr>
          <a:xfrm>
            <a:off x="1811144" y="105707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Light"/>
          <p:cNvSpPr/>
          <p:nvPr/>
        </p:nvSpPr>
        <p:spPr>
          <a:xfrm>
            <a:off x="539478" y="4716241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Light"/>
          <p:cNvSpPr/>
          <p:nvPr/>
        </p:nvSpPr>
        <p:spPr>
          <a:xfrm>
            <a:off x="5952277" y="3605873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Light"/>
          <p:cNvSpPr/>
          <p:nvPr/>
        </p:nvSpPr>
        <p:spPr>
          <a:xfrm>
            <a:off x="3685721" y="251727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Light"/>
          <p:cNvSpPr/>
          <p:nvPr/>
        </p:nvSpPr>
        <p:spPr>
          <a:xfrm>
            <a:off x="7917287" y="621054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Light"/>
          <p:cNvSpPr/>
          <p:nvPr/>
        </p:nvSpPr>
        <p:spPr>
          <a:xfrm>
            <a:off x="361887" y="6299123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Light"/>
          <p:cNvSpPr/>
          <p:nvPr/>
        </p:nvSpPr>
        <p:spPr>
          <a:xfrm>
            <a:off x="10204077" y="96707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Light"/>
          <p:cNvSpPr/>
          <p:nvPr/>
        </p:nvSpPr>
        <p:spPr>
          <a:xfrm>
            <a:off x="5654314" y="56954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Light"/>
          <p:cNvSpPr/>
          <p:nvPr/>
        </p:nvSpPr>
        <p:spPr>
          <a:xfrm>
            <a:off x="3299800" y="148038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Light"/>
          <p:cNvSpPr/>
          <p:nvPr/>
        </p:nvSpPr>
        <p:spPr>
          <a:xfrm>
            <a:off x="2179937" y="6490260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Light"/>
          <p:cNvSpPr/>
          <p:nvPr/>
        </p:nvSpPr>
        <p:spPr>
          <a:xfrm>
            <a:off x="6257823" y="5340077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Light"/>
          <p:cNvSpPr/>
          <p:nvPr/>
        </p:nvSpPr>
        <p:spPr>
          <a:xfrm>
            <a:off x="5254029" y="619803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Light"/>
          <p:cNvSpPr/>
          <p:nvPr/>
        </p:nvSpPr>
        <p:spPr>
          <a:xfrm>
            <a:off x="11313642" y="1213028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Light"/>
          <p:cNvSpPr/>
          <p:nvPr/>
        </p:nvSpPr>
        <p:spPr>
          <a:xfrm>
            <a:off x="11391551" y="2417600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Light"/>
          <p:cNvSpPr/>
          <p:nvPr/>
        </p:nvSpPr>
        <p:spPr>
          <a:xfrm>
            <a:off x="537058" y="3074252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Light"/>
          <p:cNvSpPr/>
          <p:nvPr/>
        </p:nvSpPr>
        <p:spPr>
          <a:xfrm>
            <a:off x="10294077" y="6360473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Light"/>
          <p:cNvSpPr/>
          <p:nvPr/>
        </p:nvSpPr>
        <p:spPr>
          <a:xfrm>
            <a:off x="5254029" y="1744609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Light"/>
          <p:cNvSpPr/>
          <p:nvPr/>
        </p:nvSpPr>
        <p:spPr>
          <a:xfrm>
            <a:off x="7258138" y="6534892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Light"/>
          <p:cNvSpPr/>
          <p:nvPr/>
        </p:nvSpPr>
        <p:spPr>
          <a:xfrm>
            <a:off x="8971068" y="5704572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Light"/>
          <p:cNvSpPr/>
          <p:nvPr/>
        </p:nvSpPr>
        <p:spPr>
          <a:xfrm>
            <a:off x="11673702" y="5785745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Light"/>
          <p:cNvSpPr/>
          <p:nvPr/>
        </p:nvSpPr>
        <p:spPr>
          <a:xfrm>
            <a:off x="10986274" y="4511746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Menu Tab"/>
          <p:cNvSpPr/>
          <p:nvPr/>
        </p:nvSpPr>
        <p:spPr>
          <a:xfrm>
            <a:off x="11451591" y="0"/>
            <a:ext cx="740409" cy="34172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92" dirty="0">
                <a:ln w="0"/>
                <a:solidFill>
                  <a:srgbClr val="70AD47">
                    <a:lumMod val="75000"/>
                  </a:srgb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MENU</a:t>
            </a:r>
          </a:p>
        </p:txBody>
      </p:sp>
      <p:grpSp>
        <p:nvGrpSpPr>
          <p:cNvPr id="51" name="Navigation Menu"/>
          <p:cNvGrpSpPr/>
          <p:nvPr/>
        </p:nvGrpSpPr>
        <p:grpSpPr>
          <a:xfrm>
            <a:off x="8846153" y="0"/>
            <a:ext cx="3345847" cy="683455"/>
            <a:chOff x="27957529" y="0"/>
            <a:chExt cx="10574271" cy="2160001"/>
          </a:xfrm>
          <a:solidFill>
            <a:schemeClr val="accent6">
              <a:lumMod val="50000"/>
            </a:schemeClr>
          </a:solidFill>
        </p:grpSpPr>
        <p:sp>
          <p:nvSpPr>
            <p:cNvPr id="52" name="Slidebar"/>
            <p:cNvSpPr/>
            <p:nvPr/>
          </p:nvSpPr>
          <p:spPr>
            <a:xfrm>
              <a:off x="27957529" y="0"/>
              <a:ext cx="10574271" cy="2160001"/>
            </a:xfrm>
            <a:custGeom>
              <a:avLst/>
              <a:gdLst>
                <a:gd name="connsiteX0" fmla="*/ 1339902 w 9095098"/>
                <a:gd name="connsiteY0" fmla="*/ 0 h 2160001"/>
                <a:gd name="connsiteX1" fmla="*/ 1895098 w 9095098"/>
                <a:gd name="connsiteY1" fmla="*/ 0 h 2160001"/>
                <a:gd name="connsiteX2" fmla="*/ 2319462 w 9095098"/>
                <a:gd name="connsiteY2" fmla="*/ 0 h 2160001"/>
                <a:gd name="connsiteX3" fmla="*/ 9095098 w 9095098"/>
                <a:gd name="connsiteY3" fmla="*/ 0 h 2160001"/>
                <a:gd name="connsiteX4" fmla="*/ 9095098 w 9095098"/>
                <a:gd name="connsiteY4" fmla="*/ 2160000 h 2160001"/>
                <a:gd name="connsiteX5" fmla="*/ 2319462 w 9095098"/>
                <a:gd name="connsiteY5" fmla="*/ 2160000 h 2160001"/>
                <a:gd name="connsiteX6" fmla="*/ 1895098 w 9095098"/>
                <a:gd name="connsiteY6" fmla="*/ 2160000 h 2160001"/>
                <a:gd name="connsiteX7" fmla="*/ 1413780 w 9095098"/>
                <a:gd name="connsiteY7" fmla="*/ 2160000 h 2160001"/>
                <a:gd name="connsiteX8" fmla="*/ 1413770 w 9095098"/>
                <a:gd name="connsiteY8" fmla="*/ 2160001 h 2160001"/>
                <a:gd name="connsiteX9" fmla="*/ 537494 w 9095098"/>
                <a:gd name="connsiteY9" fmla="*/ 2160001 h 2160001"/>
                <a:gd name="connsiteX10" fmla="*/ 0 w 9095098"/>
                <a:gd name="connsiteY10" fmla="*/ 1622506 h 2160001"/>
                <a:gd name="connsiteX11" fmla="*/ 0 w 9095098"/>
                <a:gd name="connsiteY11" fmla="*/ 537496 h 2160001"/>
                <a:gd name="connsiteX12" fmla="*/ 537494 w 9095098"/>
                <a:gd name="connsiteY12" fmla="*/ 1 h 2160001"/>
                <a:gd name="connsiteX13" fmla="*/ 1339870 w 9095098"/>
                <a:gd name="connsiteY13" fmla="*/ 1 h 2160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095098" h="2160001">
                  <a:moveTo>
                    <a:pt x="1339902" y="0"/>
                  </a:moveTo>
                  <a:lnTo>
                    <a:pt x="1895098" y="0"/>
                  </a:lnTo>
                  <a:lnTo>
                    <a:pt x="2319462" y="0"/>
                  </a:lnTo>
                  <a:lnTo>
                    <a:pt x="9095098" y="0"/>
                  </a:lnTo>
                  <a:lnTo>
                    <a:pt x="9095098" y="2160000"/>
                  </a:lnTo>
                  <a:lnTo>
                    <a:pt x="2319462" y="2160000"/>
                  </a:lnTo>
                  <a:lnTo>
                    <a:pt x="1895098" y="2160000"/>
                  </a:lnTo>
                  <a:lnTo>
                    <a:pt x="1413780" y="2160000"/>
                  </a:lnTo>
                  <a:lnTo>
                    <a:pt x="1413770" y="2160001"/>
                  </a:lnTo>
                  <a:lnTo>
                    <a:pt x="537494" y="2160001"/>
                  </a:lnTo>
                  <a:cubicBezTo>
                    <a:pt x="240646" y="2160001"/>
                    <a:pt x="0" y="1919356"/>
                    <a:pt x="0" y="1622506"/>
                  </a:cubicBezTo>
                  <a:lnTo>
                    <a:pt x="0" y="537496"/>
                  </a:lnTo>
                  <a:cubicBezTo>
                    <a:pt x="0" y="240646"/>
                    <a:pt x="240646" y="1"/>
                    <a:pt x="537494" y="1"/>
                  </a:cubicBezTo>
                  <a:lnTo>
                    <a:pt x="1339870" y="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3" name="Last Slide">
              <a:hlinkClick r:id="" action="ppaction://hlinkshowjump?jump=lastslide" highlightClick="1"/>
            </p:cNvPr>
            <p:cNvSpPr/>
            <p:nvPr/>
          </p:nvSpPr>
          <p:spPr>
            <a:xfrm>
              <a:off x="36689162" y="360000"/>
              <a:ext cx="1440000" cy="1440000"/>
            </a:xfrm>
            <a:prstGeom prst="actionButtonEnd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4" name="Next Slide">
              <a:hlinkClick r:id="" action="ppaction://hlinkshowjump?jump=nextslide" highlightClick="1"/>
            </p:cNvPr>
            <p:cNvSpPr/>
            <p:nvPr/>
          </p:nvSpPr>
          <p:spPr>
            <a:xfrm>
              <a:off x="35005641" y="360000"/>
              <a:ext cx="1440000" cy="1440000"/>
            </a:xfrm>
            <a:prstGeom prst="actionButtonForwardNex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5" name="Last Slide Viewed">
              <a:hlinkClick r:id="" action="ppaction://hlinkshowjump?jump=lastslideviewed" highlightClick="1"/>
            </p:cNvPr>
            <p:cNvSpPr/>
            <p:nvPr/>
          </p:nvSpPr>
          <p:spPr>
            <a:xfrm rot="16200000">
              <a:off x="33324315" y="360000"/>
              <a:ext cx="1440000" cy="1440000"/>
            </a:xfrm>
            <a:prstGeom prst="actionButtonReturn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6" name="Previous Slide">
              <a:hlinkClick r:id="" action="ppaction://hlinkshowjump?jump=previousslide" highlightClick="1"/>
            </p:cNvPr>
            <p:cNvSpPr/>
            <p:nvPr/>
          </p:nvSpPr>
          <p:spPr>
            <a:xfrm>
              <a:off x="31642989" y="360000"/>
              <a:ext cx="1440000" cy="1440000"/>
            </a:xfrm>
            <a:prstGeom prst="actionButtonBackPrevious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7" name="First Slide">
              <a:hlinkClick r:id="" action="ppaction://hlinkshowjump?jump=firstslide" highlightClick="1"/>
            </p:cNvPr>
            <p:cNvSpPr/>
            <p:nvPr/>
          </p:nvSpPr>
          <p:spPr>
            <a:xfrm>
              <a:off x="29969678" y="360000"/>
              <a:ext cx="1440000" cy="1440000"/>
            </a:xfrm>
            <a:prstGeom prst="actionButtonBeginning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</p:grpSp>
      <p:sp>
        <p:nvSpPr>
          <p:cNvPr id="58" name="Close">
            <a:hlinkClick r:id="" action="ppaction://noaction" highlightClick="1"/>
          </p:cNvPr>
          <p:cNvSpPr/>
          <p:nvPr/>
        </p:nvSpPr>
        <p:spPr>
          <a:xfrm>
            <a:off x="8971068" y="114911"/>
            <a:ext cx="455636" cy="455636"/>
          </a:xfrm>
          <a:prstGeom prst="rect">
            <a:avLst/>
          </a:prstGeom>
          <a:solidFill>
            <a:srgbClr val="5482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3037" dirty="0">
                <a:ln w="0"/>
                <a:solidFill>
                  <a:srgbClr val="324E2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sym typeface="Wingdings 2" panose="05020102010507070707" pitchFamily="18" charset="2"/>
              </a:rPr>
              <a:t></a:t>
            </a:r>
            <a:endParaRPr lang="en-GB" sz="1266" dirty="0">
              <a:solidFill>
                <a:srgbClr val="324E2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8622254" y="814280"/>
            <a:ext cx="69762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LB" sz="72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548235"/>
                </a:solidFill>
                <a:effectLst/>
              </a:rPr>
              <a:t>4</a:t>
            </a:r>
            <a:endParaRPr lang="en-US" sz="7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548235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39158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  <p:bldP spid="58" grpId="0" animBg="1"/>
      <p:bldP spid="58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 Bauble"/>
          <p:cNvSpPr/>
          <p:nvPr/>
        </p:nvSpPr>
        <p:spPr>
          <a:xfrm>
            <a:off x="6993642" y="1022067"/>
            <a:ext cx="4320000" cy="4320000"/>
          </a:xfrm>
          <a:prstGeom prst="ellipse">
            <a:avLst/>
          </a:prstGeom>
          <a:solidFill>
            <a:srgbClr val="FF0000"/>
          </a:solidFill>
          <a:ln w="76200">
            <a:noFill/>
          </a:ln>
          <a:scene3d>
            <a:camera prst="orthographicFront"/>
            <a:lightRig rig="threePt" dir="t"/>
          </a:scene3d>
          <a:sp3d>
            <a:bevelT w="3175000" h="317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LB" sz="30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ar-LB" sz="3000" b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كم مرّة نقول "</a:t>
            </a:r>
            <a:r>
              <a:rPr lang="ar-LB" sz="30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السلام عليك</a:t>
            </a:r>
            <a:r>
              <a:rPr lang="ar-LB" sz="3000" b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" في كلّ بيت من أبيات المسبحة؟</a:t>
            </a:r>
            <a:endParaRPr lang="en-US" sz="3000" b="1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3" name="TL Logo"/>
          <p:cNvGrpSpPr/>
          <p:nvPr/>
        </p:nvGrpSpPr>
        <p:grpSpPr>
          <a:xfrm>
            <a:off x="11199733" y="6627927"/>
            <a:ext cx="994352" cy="230073"/>
            <a:chOff x="28480748" y="4585352"/>
            <a:chExt cx="3142566" cy="727128"/>
          </a:xfrm>
        </p:grpSpPr>
        <p:pic>
          <p:nvPicPr>
            <p:cNvPr id="14" name="Image"/>
            <p:cNvPicPr>
              <a:picLocks noChangeAspect="1"/>
            </p:cNvPicPr>
            <p:nvPr/>
          </p:nvPicPr>
          <p:blipFill>
            <a:blip r:embed="rId2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Cutout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80748" y="4585352"/>
              <a:ext cx="720000" cy="727128"/>
            </a:xfrm>
            <a:prstGeom prst="rect">
              <a:avLst/>
            </a:prstGeom>
          </p:spPr>
        </p:pic>
        <p:sp>
          <p:nvSpPr>
            <p:cNvPr id="15" name="Text"/>
            <p:cNvSpPr/>
            <p:nvPr/>
          </p:nvSpPr>
          <p:spPr>
            <a:xfrm>
              <a:off x="29255132" y="4634455"/>
              <a:ext cx="2368182" cy="646367"/>
            </a:xfrm>
            <a:prstGeom prst="rect">
              <a:avLst/>
            </a:prstGeom>
            <a:noFill/>
          </p:spPr>
          <p:txBody>
            <a:bodyPr wrap="none" lIns="28933" tIns="14466" rIns="28933" bIns="14466">
              <a:spAutoFit/>
            </a:bodyPr>
            <a:lstStyle/>
            <a:p>
              <a:pPr algn="ctr"/>
              <a:r>
                <a:rPr lang="en-GB" altLang="ja-JP" sz="1139" i="1" dirty="0" err="1">
                  <a:ln w="0"/>
                  <a:solidFill>
                    <a:srgbClr val="98A98D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tekhnologic</a:t>
              </a:r>
              <a:endParaRPr lang="ja-JP" altLang="en-US" sz="1139" i="1" dirty="0">
                <a:ln w="0"/>
                <a:solidFill>
                  <a:srgbClr val="98A98D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17" name="Light"/>
          <p:cNvSpPr/>
          <p:nvPr/>
        </p:nvSpPr>
        <p:spPr>
          <a:xfrm>
            <a:off x="361887" y="34172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nswer Bauble">
            <a:hlinkClick r:id="rId4" action="ppaction://hlinksldjump"/>
          </p:cNvPr>
          <p:cNvSpPr/>
          <p:nvPr/>
        </p:nvSpPr>
        <p:spPr>
          <a:xfrm>
            <a:off x="1873732" y="1982462"/>
            <a:ext cx="4320000" cy="4320000"/>
          </a:xfrm>
          <a:prstGeom prst="ellipse">
            <a:avLst/>
          </a:prstGeom>
          <a:solidFill>
            <a:srgbClr val="FFFF00"/>
          </a:solidFill>
          <a:ln w="76200">
            <a:noFill/>
          </a:ln>
          <a:scene3d>
            <a:camera prst="orthographicFront"/>
            <a:lightRig rig="threePt" dir="t"/>
          </a:scene3d>
          <a:sp3d>
            <a:bevelT w="3175000" h="317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LB" sz="55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 مرّات</a:t>
            </a:r>
            <a:endParaRPr lang="en-US" sz="55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Light"/>
          <p:cNvSpPr/>
          <p:nvPr/>
        </p:nvSpPr>
        <p:spPr>
          <a:xfrm>
            <a:off x="271887" y="1834609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Light"/>
          <p:cNvSpPr/>
          <p:nvPr/>
        </p:nvSpPr>
        <p:spPr>
          <a:xfrm>
            <a:off x="1487053" y="102206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Light"/>
          <p:cNvSpPr/>
          <p:nvPr/>
        </p:nvSpPr>
        <p:spPr>
          <a:xfrm>
            <a:off x="539478" y="4716241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Light"/>
          <p:cNvSpPr/>
          <p:nvPr/>
        </p:nvSpPr>
        <p:spPr>
          <a:xfrm>
            <a:off x="2055054" y="4959404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Light"/>
          <p:cNvSpPr/>
          <p:nvPr/>
        </p:nvSpPr>
        <p:spPr>
          <a:xfrm>
            <a:off x="3083837" y="275743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Light"/>
          <p:cNvSpPr/>
          <p:nvPr/>
        </p:nvSpPr>
        <p:spPr>
          <a:xfrm>
            <a:off x="7917287" y="621054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Light"/>
          <p:cNvSpPr/>
          <p:nvPr/>
        </p:nvSpPr>
        <p:spPr>
          <a:xfrm>
            <a:off x="361887" y="6299123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Light"/>
          <p:cNvSpPr/>
          <p:nvPr/>
        </p:nvSpPr>
        <p:spPr>
          <a:xfrm>
            <a:off x="7167987" y="1992964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Light"/>
          <p:cNvSpPr/>
          <p:nvPr/>
        </p:nvSpPr>
        <p:spPr>
          <a:xfrm>
            <a:off x="5654314" y="56954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Light"/>
          <p:cNvSpPr/>
          <p:nvPr/>
        </p:nvSpPr>
        <p:spPr>
          <a:xfrm>
            <a:off x="5708949" y="449820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Light"/>
          <p:cNvSpPr/>
          <p:nvPr/>
        </p:nvSpPr>
        <p:spPr>
          <a:xfrm>
            <a:off x="4778202" y="5454182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Light"/>
          <p:cNvSpPr/>
          <p:nvPr/>
        </p:nvSpPr>
        <p:spPr>
          <a:xfrm>
            <a:off x="2841437" y="6084910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Light"/>
          <p:cNvSpPr/>
          <p:nvPr/>
        </p:nvSpPr>
        <p:spPr>
          <a:xfrm>
            <a:off x="6780637" y="6274892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Light"/>
          <p:cNvSpPr/>
          <p:nvPr/>
        </p:nvSpPr>
        <p:spPr>
          <a:xfrm>
            <a:off x="11313642" y="1213028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Light"/>
          <p:cNvSpPr/>
          <p:nvPr/>
        </p:nvSpPr>
        <p:spPr>
          <a:xfrm>
            <a:off x="9620643" y="139038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Light"/>
          <p:cNvSpPr/>
          <p:nvPr/>
        </p:nvSpPr>
        <p:spPr>
          <a:xfrm>
            <a:off x="1008611" y="346145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Light"/>
          <p:cNvSpPr/>
          <p:nvPr/>
        </p:nvSpPr>
        <p:spPr>
          <a:xfrm>
            <a:off x="11713357" y="613191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Light"/>
          <p:cNvSpPr/>
          <p:nvPr/>
        </p:nvSpPr>
        <p:spPr>
          <a:xfrm>
            <a:off x="6199256" y="3074252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Light"/>
          <p:cNvSpPr/>
          <p:nvPr/>
        </p:nvSpPr>
        <p:spPr>
          <a:xfrm>
            <a:off x="4138394" y="6469104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Light"/>
          <p:cNvSpPr/>
          <p:nvPr/>
        </p:nvSpPr>
        <p:spPr>
          <a:xfrm>
            <a:off x="10012284" y="6447927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Light"/>
          <p:cNvSpPr/>
          <p:nvPr/>
        </p:nvSpPr>
        <p:spPr>
          <a:xfrm>
            <a:off x="11539403" y="4779404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Light"/>
          <p:cNvSpPr/>
          <p:nvPr/>
        </p:nvSpPr>
        <p:spPr>
          <a:xfrm>
            <a:off x="11337551" y="2779176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Menu Tab"/>
          <p:cNvSpPr/>
          <p:nvPr/>
        </p:nvSpPr>
        <p:spPr>
          <a:xfrm>
            <a:off x="11451591" y="0"/>
            <a:ext cx="740409" cy="34172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92" dirty="0">
                <a:ln w="0"/>
                <a:solidFill>
                  <a:srgbClr val="70AD47">
                    <a:lumMod val="75000"/>
                  </a:srgb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MENU</a:t>
            </a:r>
          </a:p>
        </p:txBody>
      </p:sp>
      <p:grpSp>
        <p:nvGrpSpPr>
          <p:cNvPr id="51" name="Navigation Menu"/>
          <p:cNvGrpSpPr/>
          <p:nvPr/>
        </p:nvGrpSpPr>
        <p:grpSpPr>
          <a:xfrm>
            <a:off x="8846153" y="0"/>
            <a:ext cx="3345847" cy="683455"/>
            <a:chOff x="27957529" y="0"/>
            <a:chExt cx="10574271" cy="2160001"/>
          </a:xfrm>
          <a:solidFill>
            <a:schemeClr val="accent6">
              <a:lumMod val="50000"/>
            </a:schemeClr>
          </a:solidFill>
        </p:grpSpPr>
        <p:sp>
          <p:nvSpPr>
            <p:cNvPr id="52" name="Slidebar"/>
            <p:cNvSpPr/>
            <p:nvPr/>
          </p:nvSpPr>
          <p:spPr>
            <a:xfrm>
              <a:off x="27957529" y="0"/>
              <a:ext cx="10574271" cy="2160001"/>
            </a:xfrm>
            <a:custGeom>
              <a:avLst/>
              <a:gdLst>
                <a:gd name="connsiteX0" fmla="*/ 1339902 w 9095098"/>
                <a:gd name="connsiteY0" fmla="*/ 0 h 2160001"/>
                <a:gd name="connsiteX1" fmla="*/ 1895098 w 9095098"/>
                <a:gd name="connsiteY1" fmla="*/ 0 h 2160001"/>
                <a:gd name="connsiteX2" fmla="*/ 2319462 w 9095098"/>
                <a:gd name="connsiteY2" fmla="*/ 0 h 2160001"/>
                <a:gd name="connsiteX3" fmla="*/ 9095098 w 9095098"/>
                <a:gd name="connsiteY3" fmla="*/ 0 h 2160001"/>
                <a:gd name="connsiteX4" fmla="*/ 9095098 w 9095098"/>
                <a:gd name="connsiteY4" fmla="*/ 2160000 h 2160001"/>
                <a:gd name="connsiteX5" fmla="*/ 2319462 w 9095098"/>
                <a:gd name="connsiteY5" fmla="*/ 2160000 h 2160001"/>
                <a:gd name="connsiteX6" fmla="*/ 1895098 w 9095098"/>
                <a:gd name="connsiteY6" fmla="*/ 2160000 h 2160001"/>
                <a:gd name="connsiteX7" fmla="*/ 1413780 w 9095098"/>
                <a:gd name="connsiteY7" fmla="*/ 2160000 h 2160001"/>
                <a:gd name="connsiteX8" fmla="*/ 1413770 w 9095098"/>
                <a:gd name="connsiteY8" fmla="*/ 2160001 h 2160001"/>
                <a:gd name="connsiteX9" fmla="*/ 537494 w 9095098"/>
                <a:gd name="connsiteY9" fmla="*/ 2160001 h 2160001"/>
                <a:gd name="connsiteX10" fmla="*/ 0 w 9095098"/>
                <a:gd name="connsiteY10" fmla="*/ 1622506 h 2160001"/>
                <a:gd name="connsiteX11" fmla="*/ 0 w 9095098"/>
                <a:gd name="connsiteY11" fmla="*/ 537496 h 2160001"/>
                <a:gd name="connsiteX12" fmla="*/ 537494 w 9095098"/>
                <a:gd name="connsiteY12" fmla="*/ 1 h 2160001"/>
                <a:gd name="connsiteX13" fmla="*/ 1339870 w 9095098"/>
                <a:gd name="connsiteY13" fmla="*/ 1 h 2160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095098" h="2160001">
                  <a:moveTo>
                    <a:pt x="1339902" y="0"/>
                  </a:moveTo>
                  <a:lnTo>
                    <a:pt x="1895098" y="0"/>
                  </a:lnTo>
                  <a:lnTo>
                    <a:pt x="2319462" y="0"/>
                  </a:lnTo>
                  <a:lnTo>
                    <a:pt x="9095098" y="0"/>
                  </a:lnTo>
                  <a:lnTo>
                    <a:pt x="9095098" y="2160000"/>
                  </a:lnTo>
                  <a:lnTo>
                    <a:pt x="2319462" y="2160000"/>
                  </a:lnTo>
                  <a:lnTo>
                    <a:pt x="1895098" y="2160000"/>
                  </a:lnTo>
                  <a:lnTo>
                    <a:pt x="1413780" y="2160000"/>
                  </a:lnTo>
                  <a:lnTo>
                    <a:pt x="1413770" y="2160001"/>
                  </a:lnTo>
                  <a:lnTo>
                    <a:pt x="537494" y="2160001"/>
                  </a:lnTo>
                  <a:cubicBezTo>
                    <a:pt x="240646" y="2160001"/>
                    <a:pt x="0" y="1919356"/>
                    <a:pt x="0" y="1622506"/>
                  </a:cubicBezTo>
                  <a:lnTo>
                    <a:pt x="0" y="537496"/>
                  </a:lnTo>
                  <a:cubicBezTo>
                    <a:pt x="0" y="240646"/>
                    <a:pt x="240646" y="1"/>
                    <a:pt x="537494" y="1"/>
                  </a:cubicBezTo>
                  <a:lnTo>
                    <a:pt x="1339870" y="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3" name="Last Slide">
              <a:hlinkClick r:id="" action="ppaction://hlinkshowjump?jump=lastslide" highlightClick="1"/>
            </p:cNvPr>
            <p:cNvSpPr/>
            <p:nvPr/>
          </p:nvSpPr>
          <p:spPr>
            <a:xfrm>
              <a:off x="36689162" y="360000"/>
              <a:ext cx="1440000" cy="1440000"/>
            </a:xfrm>
            <a:prstGeom prst="actionButtonEnd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4" name="Next Slide">
              <a:hlinkClick r:id="" action="ppaction://hlinkshowjump?jump=nextslide" highlightClick="1"/>
            </p:cNvPr>
            <p:cNvSpPr/>
            <p:nvPr/>
          </p:nvSpPr>
          <p:spPr>
            <a:xfrm>
              <a:off x="35005641" y="360000"/>
              <a:ext cx="1440000" cy="1440000"/>
            </a:xfrm>
            <a:prstGeom prst="actionButtonForwardNex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5" name="Last Slide Viewed">
              <a:hlinkClick r:id="" action="ppaction://hlinkshowjump?jump=lastslideviewed" highlightClick="1"/>
            </p:cNvPr>
            <p:cNvSpPr/>
            <p:nvPr/>
          </p:nvSpPr>
          <p:spPr>
            <a:xfrm rot="16200000">
              <a:off x="33324315" y="360000"/>
              <a:ext cx="1440000" cy="1440000"/>
            </a:xfrm>
            <a:prstGeom prst="actionButtonReturn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6" name="Previous Slide">
              <a:hlinkClick r:id="" action="ppaction://hlinkshowjump?jump=previousslide" highlightClick="1"/>
            </p:cNvPr>
            <p:cNvSpPr/>
            <p:nvPr/>
          </p:nvSpPr>
          <p:spPr>
            <a:xfrm>
              <a:off x="31642989" y="360000"/>
              <a:ext cx="1440000" cy="1440000"/>
            </a:xfrm>
            <a:prstGeom prst="actionButtonBackPrevious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7" name="First Slide">
              <a:hlinkClick r:id="" action="ppaction://hlinkshowjump?jump=firstslide" highlightClick="1"/>
            </p:cNvPr>
            <p:cNvSpPr/>
            <p:nvPr/>
          </p:nvSpPr>
          <p:spPr>
            <a:xfrm>
              <a:off x="29969678" y="360000"/>
              <a:ext cx="1440000" cy="1440000"/>
            </a:xfrm>
            <a:prstGeom prst="actionButtonBeginning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</p:grpSp>
      <p:sp>
        <p:nvSpPr>
          <p:cNvPr id="58" name="Close">
            <a:hlinkClick r:id="" action="ppaction://noaction" highlightClick="1"/>
          </p:cNvPr>
          <p:cNvSpPr/>
          <p:nvPr/>
        </p:nvSpPr>
        <p:spPr>
          <a:xfrm>
            <a:off x="8971068" y="114911"/>
            <a:ext cx="455636" cy="455636"/>
          </a:xfrm>
          <a:prstGeom prst="rect">
            <a:avLst/>
          </a:prstGeom>
          <a:solidFill>
            <a:srgbClr val="5482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3037" dirty="0">
                <a:ln w="0"/>
                <a:solidFill>
                  <a:srgbClr val="324E2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sym typeface="Wingdings 2" panose="05020102010507070707" pitchFamily="18" charset="2"/>
              </a:rPr>
              <a:t></a:t>
            </a:r>
            <a:endParaRPr lang="en-GB" sz="1266" dirty="0">
              <a:solidFill>
                <a:srgbClr val="324E2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8860986" y="1202067"/>
            <a:ext cx="69762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LB" sz="72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548235"/>
                </a:solidFill>
                <a:effectLst/>
              </a:rPr>
              <a:t>5</a:t>
            </a:r>
            <a:endParaRPr lang="en-US" sz="7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548235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71392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  <p:bldP spid="58" grpId="0" animBg="1"/>
      <p:bldP spid="58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estion Bauble"/>
          <p:cNvSpPr/>
          <p:nvPr/>
        </p:nvSpPr>
        <p:spPr>
          <a:xfrm>
            <a:off x="6867668" y="1247685"/>
            <a:ext cx="4320000" cy="4320000"/>
          </a:xfrm>
          <a:prstGeom prst="ellipse">
            <a:avLst/>
          </a:prstGeom>
          <a:solidFill>
            <a:srgbClr val="FF0000"/>
          </a:solidFill>
          <a:ln w="76200">
            <a:noFill/>
          </a:ln>
          <a:scene3d>
            <a:camera prst="orthographicFront"/>
            <a:lightRig rig="threePt" dir="t"/>
          </a:scene3d>
          <a:sp3d>
            <a:bevelT w="3175000" h="317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LB" sz="3600" b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ماذا يُسمّى سرُّ مَجيءِ ابنِ اللهِ الى العالمِ في الميلاد؟</a:t>
            </a:r>
            <a:endParaRPr lang="en-US" sz="3600" b="1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3" name="TL Logo"/>
          <p:cNvGrpSpPr/>
          <p:nvPr/>
        </p:nvGrpSpPr>
        <p:grpSpPr>
          <a:xfrm>
            <a:off x="11199733" y="6627927"/>
            <a:ext cx="994352" cy="230073"/>
            <a:chOff x="28480748" y="4585352"/>
            <a:chExt cx="3142566" cy="727128"/>
          </a:xfrm>
        </p:grpSpPr>
        <p:pic>
          <p:nvPicPr>
            <p:cNvPr id="14" name="Image"/>
            <p:cNvPicPr>
              <a:picLocks noChangeAspect="1"/>
            </p:cNvPicPr>
            <p:nvPr/>
          </p:nvPicPr>
          <p:blipFill>
            <a:blip r:embed="rId2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Cutout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80748" y="4585352"/>
              <a:ext cx="720000" cy="727128"/>
            </a:xfrm>
            <a:prstGeom prst="rect">
              <a:avLst/>
            </a:prstGeom>
          </p:spPr>
        </p:pic>
        <p:sp>
          <p:nvSpPr>
            <p:cNvPr id="15" name="Text"/>
            <p:cNvSpPr/>
            <p:nvPr/>
          </p:nvSpPr>
          <p:spPr>
            <a:xfrm>
              <a:off x="29255132" y="4634455"/>
              <a:ext cx="2368182" cy="646367"/>
            </a:xfrm>
            <a:prstGeom prst="rect">
              <a:avLst/>
            </a:prstGeom>
            <a:noFill/>
          </p:spPr>
          <p:txBody>
            <a:bodyPr wrap="none" lIns="28933" tIns="14466" rIns="28933" bIns="14466">
              <a:spAutoFit/>
            </a:bodyPr>
            <a:lstStyle/>
            <a:p>
              <a:pPr algn="ctr"/>
              <a:r>
                <a:rPr lang="en-GB" altLang="ja-JP" sz="1139" i="1" dirty="0" err="1">
                  <a:ln w="0"/>
                  <a:solidFill>
                    <a:srgbClr val="98A98D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</a:rPr>
                <a:t>tekhnologic</a:t>
              </a:r>
              <a:endParaRPr lang="ja-JP" altLang="en-US" sz="1139" i="1" dirty="0">
                <a:ln w="0"/>
                <a:solidFill>
                  <a:srgbClr val="98A98D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</a:endParaRPr>
            </a:p>
          </p:txBody>
        </p:sp>
      </p:grpSp>
      <p:sp>
        <p:nvSpPr>
          <p:cNvPr id="17" name="Light"/>
          <p:cNvSpPr/>
          <p:nvPr/>
        </p:nvSpPr>
        <p:spPr>
          <a:xfrm>
            <a:off x="361887" y="34172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nswer Bauble">
            <a:hlinkClick r:id="rId4" action="ppaction://hlinksldjump"/>
          </p:cNvPr>
          <p:cNvSpPr/>
          <p:nvPr/>
        </p:nvSpPr>
        <p:spPr>
          <a:xfrm>
            <a:off x="963684" y="1685993"/>
            <a:ext cx="4320000" cy="4320000"/>
          </a:xfrm>
          <a:prstGeom prst="ellipse">
            <a:avLst/>
          </a:prstGeom>
          <a:solidFill>
            <a:srgbClr val="FFFF00"/>
          </a:solidFill>
          <a:ln w="76200">
            <a:noFill/>
          </a:ln>
          <a:scene3d>
            <a:camera prst="orthographicFront"/>
            <a:lightRig rig="threePt" dir="t"/>
          </a:scene3d>
          <a:sp3d>
            <a:bevelT w="3175000" h="31750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LB" sz="55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سرّ التّجسّد</a:t>
            </a:r>
            <a:endParaRPr lang="en-US" sz="55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Light"/>
          <p:cNvSpPr/>
          <p:nvPr/>
        </p:nvSpPr>
        <p:spPr>
          <a:xfrm>
            <a:off x="271887" y="1834609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Light"/>
          <p:cNvSpPr/>
          <p:nvPr/>
        </p:nvSpPr>
        <p:spPr>
          <a:xfrm>
            <a:off x="1487053" y="102206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Light"/>
          <p:cNvSpPr/>
          <p:nvPr/>
        </p:nvSpPr>
        <p:spPr>
          <a:xfrm>
            <a:off x="539478" y="4716241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Light"/>
          <p:cNvSpPr/>
          <p:nvPr/>
        </p:nvSpPr>
        <p:spPr>
          <a:xfrm>
            <a:off x="2055054" y="4959404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Light"/>
          <p:cNvSpPr/>
          <p:nvPr/>
        </p:nvSpPr>
        <p:spPr>
          <a:xfrm>
            <a:off x="3083837" y="275743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Light"/>
          <p:cNvSpPr/>
          <p:nvPr/>
        </p:nvSpPr>
        <p:spPr>
          <a:xfrm>
            <a:off x="7917287" y="621054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Light"/>
          <p:cNvSpPr/>
          <p:nvPr/>
        </p:nvSpPr>
        <p:spPr>
          <a:xfrm>
            <a:off x="361887" y="6299123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Light"/>
          <p:cNvSpPr/>
          <p:nvPr/>
        </p:nvSpPr>
        <p:spPr>
          <a:xfrm>
            <a:off x="7167987" y="1992964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Light"/>
          <p:cNvSpPr/>
          <p:nvPr/>
        </p:nvSpPr>
        <p:spPr>
          <a:xfrm>
            <a:off x="5654314" y="56954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Light"/>
          <p:cNvSpPr/>
          <p:nvPr/>
        </p:nvSpPr>
        <p:spPr>
          <a:xfrm>
            <a:off x="5708949" y="449820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Light"/>
          <p:cNvSpPr/>
          <p:nvPr/>
        </p:nvSpPr>
        <p:spPr>
          <a:xfrm>
            <a:off x="4778202" y="5454182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Light"/>
          <p:cNvSpPr/>
          <p:nvPr/>
        </p:nvSpPr>
        <p:spPr>
          <a:xfrm>
            <a:off x="2841437" y="6084910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Light"/>
          <p:cNvSpPr/>
          <p:nvPr/>
        </p:nvSpPr>
        <p:spPr>
          <a:xfrm>
            <a:off x="6780637" y="6274892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Light"/>
          <p:cNvSpPr/>
          <p:nvPr/>
        </p:nvSpPr>
        <p:spPr>
          <a:xfrm>
            <a:off x="11313642" y="1213028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Light"/>
          <p:cNvSpPr/>
          <p:nvPr/>
        </p:nvSpPr>
        <p:spPr>
          <a:xfrm>
            <a:off x="9620643" y="1390387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Light"/>
          <p:cNvSpPr/>
          <p:nvPr/>
        </p:nvSpPr>
        <p:spPr>
          <a:xfrm>
            <a:off x="1008611" y="346145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Light"/>
          <p:cNvSpPr/>
          <p:nvPr/>
        </p:nvSpPr>
        <p:spPr>
          <a:xfrm>
            <a:off x="11713357" y="6131915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Light"/>
          <p:cNvSpPr/>
          <p:nvPr/>
        </p:nvSpPr>
        <p:spPr>
          <a:xfrm>
            <a:off x="6199256" y="3074252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Light"/>
          <p:cNvSpPr/>
          <p:nvPr/>
        </p:nvSpPr>
        <p:spPr>
          <a:xfrm>
            <a:off x="4138394" y="6469104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Light"/>
          <p:cNvSpPr/>
          <p:nvPr/>
        </p:nvSpPr>
        <p:spPr>
          <a:xfrm>
            <a:off x="10012284" y="6447927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Light"/>
          <p:cNvSpPr/>
          <p:nvPr/>
        </p:nvSpPr>
        <p:spPr>
          <a:xfrm>
            <a:off x="11539403" y="4779404"/>
            <a:ext cx="180000" cy="180000"/>
          </a:xfrm>
          <a:prstGeom prst="star4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Light"/>
          <p:cNvSpPr/>
          <p:nvPr/>
        </p:nvSpPr>
        <p:spPr>
          <a:xfrm>
            <a:off x="11337551" y="2779176"/>
            <a:ext cx="180000" cy="180000"/>
          </a:xfrm>
          <a:prstGeom prst="star4">
            <a:avLst/>
          </a:prstGeom>
          <a:solidFill>
            <a:schemeClr val="bg1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Menu Tab"/>
          <p:cNvSpPr/>
          <p:nvPr/>
        </p:nvSpPr>
        <p:spPr>
          <a:xfrm>
            <a:off x="11451591" y="0"/>
            <a:ext cx="740409" cy="34172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392" dirty="0">
                <a:ln w="0"/>
                <a:solidFill>
                  <a:srgbClr val="70AD47">
                    <a:lumMod val="75000"/>
                  </a:srgb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MENU</a:t>
            </a:r>
          </a:p>
        </p:txBody>
      </p:sp>
      <p:grpSp>
        <p:nvGrpSpPr>
          <p:cNvPr id="51" name="Navigation Menu"/>
          <p:cNvGrpSpPr/>
          <p:nvPr/>
        </p:nvGrpSpPr>
        <p:grpSpPr>
          <a:xfrm>
            <a:off x="8846153" y="0"/>
            <a:ext cx="3345847" cy="683455"/>
            <a:chOff x="27957529" y="0"/>
            <a:chExt cx="10574271" cy="2160001"/>
          </a:xfrm>
          <a:solidFill>
            <a:schemeClr val="accent6">
              <a:lumMod val="50000"/>
            </a:schemeClr>
          </a:solidFill>
        </p:grpSpPr>
        <p:sp>
          <p:nvSpPr>
            <p:cNvPr id="52" name="Slidebar"/>
            <p:cNvSpPr/>
            <p:nvPr/>
          </p:nvSpPr>
          <p:spPr>
            <a:xfrm>
              <a:off x="27957529" y="0"/>
              <a:ext cx="10574271" cy="2160001"/>
            </a:xfrm>
            <a:custGeom>
              <a:avLst/>
              <a:gdLst>
                <a:gd name="connsiteX0" fmla="*/ 1339902 w 9095098"/>
                <a:gd name="connsiteY0" fmla="*/ 0 h 2160001"/>
                <a:gd name="connsiteX1" fmla="*/ 1895098 w 9095098"/>
                <a:gd name="connsiteY1" fmla="*/ 0 h 2160001"/>
                <a:gd name="connsiteX2" fmla="*/ 2319462 w 9095098"/>
                <a:gd name="connsiteY2" fmla="*/ 0 h 2160001"/>
                <a:gd name="connsiteX3" fmla="*/ 9095098 w 9095098"/>
                <a:gd name="connsiteY3" fmla="*/ 0 h 2160001"/>
                <a:gd name="connsiteX4" fmla="*/ 9095098 w 9095098"/>
                <a:gd name="connsiteY4" fmla="*/ 2160000 h 2160001"/>
                <a:gd name="connsiteX5" fmla="*/ 2319462 w 9095098"/>
                <a:gd name="connsiteY5" fmla="*/ 2160000 h 2160001"/>
                <a:gd name="connsiteX6" fmla="*/ 1895098 w 9095098"/>
                <a:gd name="connsiteY6" fmla="*/ 2160000 h 2160001"/>
                <a:gd name="connsiteX7" fmla="*/ 1413780 w 9095098"/>
                <a:gd name="connsiteY7" fmla="*/ 2160000 h 2160001"/>
                <a:gd name="connsiteX8" fmla="*/ 1413770 w 9095098"/>
                <a:gd name="connsiteY8" fmla="*/ 2160001 h 2160001"/>
                <a:gd name="connsiteX9" fmla="*/ 537494 w 9095098"/>
                <a:gd name="connsiteY9" fmla="*/ 2160001 h 2160001"/>
                <a:gd name="connsiteX10" fmla="*/ 0 w 9095098"/>
                <a:gd name="connsiteY10" fmla="*/ 1622506 h 2160001"/>
                <a:gd name="connsiteX11" fmla="*/ 0 w 9095098"/>
                <a:gd name="connsiteY11" fmla="*/ 537496 h 2160001"/>
                <a:gd name="connsiteX12" fmla="*/ 537494 w 9095098"/>
                <a:gd name="connsiteY12" fmla="*/ 1 h 2160001"/>
                <a:gd name="connsiteX13" fmla="*/ 1339870 w 9095098"/>
                <a:gd name="connsiteY13" fmla="*/ 1 h 2160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095098" h="2160001">
                  <a:moveTo>
                    <a:pt x="1339902" y="0"/>
                  </a:moveTo>
                  <a:lnTo>
                    <a:pt x="1895098" y="0"/>
                  </a:lnTo>
                  <a:lnTo>
                    <a:pt x="2319462" y="0"/>
                  </a:lnTo>
                  <a:lnTo>
                    <a:pt x="9095098" y="0"/>
                  </a:lnTo>
                  <a:lnTo>
                    <a:pt x="9095098" y="2160000"/>
                  </a:lnTo>
                  <a:lnTo>
                    <a:pt x="2319462" y="2160000"/>
                  </a:lnTo>
                  <a:lnTo>
                    <a:pt x="1895098" y="2160000"/>
                  </a:lnTo>
                  <a:lnTo>
                    <a:pt x="1413780" y="2160000"/>
                  </a:lnTo>
                  <a:lnTo>
                    <a:pt x="1413770" y="2160001"/>
                  </a:lnTo>
                  <a:lnTo>
                    <a:pt x="537494" y="2160001"/>
                  </a:lnTo>
                  <a:cubicBezTo>
                    <a:pt x="240646" y="2160001"/>
                    <a:pt x="0" y="1919356"/>
                    <a:pt x="0" y="1622506"/>
                  </a:cubicBezTo>
                  <a:lnTo>
                    <a:pt x="0" y="537496"/>
                  </a:lnTo>
                  <a:cubicBezTo>
                    <a:pt x="0" y="240646"/>
                    <a:pt x="240646" y="1"/>
                    <a:pt x="537494" y="1"/>
                  </a:cubicBezTo>
                  <a:lnTo>
                    <a:pt x="1339870" y="1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3" name="Last Slide">
              <a:hlinkClick r:id="" action="ppaction://hlinkshowjump?jump=lastslide" highlightClick="1"/>
            </p:cNvPr>
            <p:cNvSpPr/>
            <p:nvPr/>
          </p:nvSpPr>
          <p:spPr>
            <a:xfrm>
              <a:off x="36689162" y="360000"/>
              <a:ext cx="1440000" cy="1440000"/>
            </a:xfrm>
            <a:prstGeom prst="actionButtonEnd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4" name="Next Slide">
              <a:hlinkClick r:id="" action="ppaction://hlinkshowjump?jump=nextslide" highlightClick="1"/>
            </p:cNvPr>
            <p:cNvSpPr/>
            <p:nvPr/>
          </p:nvSpPr>
          <p:spPr>
            <a:xfrm>
              <a:off x="35005641" y="360000"/>
              <a:ext cx="1440000" cy="1440000"/>
            </a:xfrm>
            <a:prstGeom prst="actionButtonForwardNex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5" name="Last Slide Viewed">
              <a:hlinkClick r:id="" action="ppaction://hlinkshowjump?jump=lastslideviewed" highlightClick="1"/>
            </p:cNvPr>
            <p:cNvSpPr/>
            <p:nvPr/>
          </p:nvSpPr>
          <p:spPr>
            <a:xfrm rot="16200000">
              <a:off x="33324315" y="360000"/>
              <a:ext cx="1440000" cy="1440000"/>
            </a:xfrm>
            <a:prstGeom prst="actionButtonReturn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6" name="Previous Slide">
              <a:hlinkClick r:id="" action="ppaction://hlinkshowjump?jump=previousslide" highlightClick="1"/>
            </p:cNvPr>
            <p:cNvSpPr/>
            <p:nvPr/>
          </p:nvSpPr>
          <p:spPr>
            <a:xfrm>
              <a:off x="31642989" y="360000"/>
              <a:ext cx="1440000" cy="1440000"/>
            </a:xfrm>
            <a:prstGeom prst="actionButtonBackPrevious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  <p:sp>
          <p:nvSpPr>
            <p:cNvPr id="57" name="First Slide">
              <a:hlinkClick r:id="" action="ppaction://hlinkshowjump?jump=firstslide" highlightClick="1"/>
            </p:cNvPr>
            <p:cNvSpPr/>
            <p:nvPr/>
          </p:nvSpPr>
          <p:spPr>
            <a:xfrm>
              <a:off x="29969678" y="360000"/>
              <a:ext cx="1440000" cy="1440000"/>
            </a:xfrm>
            <a:prstGeom prst="actionButtonBeginning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 sz="570">
                <a:solidFill>
                  <a:prstClr val="white"/>
                </a:solidFill>
              </a:endParaRPr>
            </a:p>
          </p:txBody>
        </p:sp>
      </p:grpSp>
      <p:sp>
        <p:nvSpPr>
          <p:cNvPr id="58" name="Close">
            <a:hlinkClick r:id="" action="ppaction://noaction" highlightClick="1"/>
          </p:cNvPr>
          <p:cNvSpPr/>
          <p:nvPr/>
        </p:nvSpPr>
        <p:spPr>
          <a:xfrm>
            <a:off x="8971068" y="114911"/>
            <a:ext cx="455636" cy="455636"/>
          </a:xfrm>
          <a:prstGeom prst="rect">
            <a:avLst/>
          </a:prstGeom>
          <a:solidFill>
            <a:srgbClr val="5482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933" tIns="14466" rIns="28933" bIns="1446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3037" dirty="0">
                <a:ln w="0"/>
                <a:solidFill>
                  <a:srgbClr val="324E2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sym typeface="Wingdings 2" panose="05020102010507070707" pitchFamily="18" charset="2"/>
              </a:rPr>
              <a:t></a:t>
            </a:r>
            <a:endParaRPr lang="en-GB" sz="1266" dirty="0">
              <a:solidFill>
                <a:srgbClr val="324E2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8678810" y="1085828"/>
            <a:ext cx="69762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LB" sz="72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  <a:effectLst/>
              </a:rPr>
              <a:t>6</a:t>
            </a:r>
            <a:endParaRPr lang="en-US" sz="72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rgbClr val="FFC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93708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  <p:bldP spid="58" grpId="0" animBg="1"/>
      <p:bldP spid="58" grpId="1" animBg="1"/>
    </p:bldLst>
  </p:timing>
</p:sld>
</file>

<file path=ppt/theme/theme1.xml><?xml version="1.0" encoding="utf-8"?>
<a:theme xmlns:a="http://schemas.openxmlformats.org/drawingml/2006/main" name="1_Office テーマ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585</Words>
  <Application>Microsoft Office PowerPoint</Application>
  <PresentationFormat>Widescreen</PresentationFormat>
  <Paragraphs>210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Arial</vt:lpstr>
      <vt:lpstr>Arial Black</vt:lpstr>
      <vt:lpstr>Calibri</vt:lpstr>
      <vt:lpstr>Calibri Light</vt:lpstr>
      <vt:lpstr>Tahoma</vt:lpstr>
      <vt:lpstr>Traditional Arabic</vt:lpstr>
      <vt:lpstr>1_Office テーマ</vt:lpstr>
      <vt:lpstr>Office テーマ</vt:lpstr>
      <vt:lpstr>PowerPoint Presentation</vt:lpstr>
      <vt:lpstr>PowerPoint Presentation</vt:lpstr>
      <vt:lpstr>طريقة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Michel.Haddad@NDJ.EDU.LB</dc:creator>
  <cp:lastModifiedBy>Haddad, Michel</cp:lastModifiedBy>
  <cp:revision>26</cp:revision>
  <dcterms:created xsi:type="dcterms:W3CDTF">2015-11-29T00:44:23Z</dcterms:created>
  <dcterms:modified xsi:type="dcterms:W3CDTF">2025-12-04T08:17:39Z</dcterms:modified>
</cp:coreProperties>
</file>