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95"/>
    <a:srgbClr val="D3E171"/>
    <a:srgbClr val="B96D00"/>
    <a:srgbClr val="ECAE24"/>
    <a:srgbClr val="F8E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107" d="100"/>
          <a:sy n="107" d="100"/>
        </p:scale>
        <p:origin x="138" y="204"/>
      </p:cViewPr>
      <p:guideLst/>
    </p:cSldViewPr>
  </p:slideViewPr>
  <p:notesTextViewPr>
    <p:cViewPr>
      <p:scale>
        <a:sx n="1" d="1"/>
        <a:sy n="1" d="1"/>
      </p:scale>
      <p:origin x="0" y="0"/>
    </p:cViewPr>
  </p:notesTextViewPr>
  <p:sorterViewPr>
    <p:cViewPr>
      <p:scale>
        <a:sx n="100" d="100"/>
        <a:sy n="100" d="100"/>
      </p:scale>
      <p:origin x="0" y="-24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E9F3D66-23A9-4743-ABE1-8F884C0E086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76F317F1-9B79-40F6-9BBB-92C34F8ED4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1F5530A-8406-45E5-8B7F-FAA7C0C2515D}"/>
              </a:ext>
            </a:extLst>
          </p:cNvPr>
          <p:cNvSpPr>
            <a:spLocks noGrp="1"/>
          </p:cNvSpPr>
          <p:nvPr>
            <p:ph type="dt" sz="half" idx="10"/>
          </p:nvPr>
        </p:nvSpPr>
        <p:spPr/>
        <p:txBody>
          <a:bodyPr/>
          <a:lstStyle/>
          <a:p>
            <a:fld id="{9AE87B8C-4D27-43B8-B90F-D43F9CD07809}" type="datetimeFigureOut">
              <a:rPr lang="ar-SA" smtClean="0"/>
              <a:t>14/06/1447</a:t>
            </a:fld>
            <a:endParaRPr lang="ar-SA"/>
          </a:p>
        </p:txBody>
      </p:sp>
      <p:sp>
        <p:nvSpPr>
          <p:cNvPr id="5" name="عنصر نائب للتذييل 4">
            <a:extLst>
              <a:ext uri="{FF2B5EF4-FFF2-40B4-BE49-F238E27FC236}">
                <a16:creationId xmlns:a16="http://schemas.microsoft.com/office/drawing/2014/main" id="{262C87AB-53C6-4335-A709-D06F59BC90E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12834EE-8FEC-4654-8ADE-518F5FB96A26}"/>
              </a:ext>
            </a:extLst>
          </p:cNvPr>
          <p:cNvSpPr>
            <a:spLocks noGrp="1"/>
          </p:cNvSpPr>
          <p:nvPr>
            <p:ph type="sldNum" sz="quarter" idx="12"/>
          </p:nvPr>
        </p:nvSpPr>
        <p:spPr/>
        <p:txBody>
          <a:bodyPr/>
          <a:lstStyle/>
          <a:p>
            <a:fld id="{24A7A3E8-DE11-4093-BEF8-B3872B2B2B4C}" type="slidenum">
              <a:rPr lang="ar-SA" smtClean="0"/>
              <a:t>‹#›</a:t>
            </a:fld>
            <a:endParaRPr lang="ar-SA"/>
          </a:p>
        </p:txBody>
      </p:sp>
    </p:spTree>
    <p:extLst>
      <p:ext uri="{BB962C8B-B14F-4D97-AF65-F5344CB8AC3E}">
        <p14:creationId xmlns:p14="http://schemas.microsoft.com/office/powerpoint/2010/main" val="22371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6773C8-08DB-4CE8-A118-BD11A9317C8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E88EED33-4457-43BE-8F9E-D5CF302012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D3FCE26-81D4-4305-A680-651E02D76AC0}"/>
              </a:ext>
            </a:extLst>
          </p:cNvPr>
          <p:cNvSpPr>
            <a:spLocks noGrp="1"/>
          </p:cNvSpPr>
          <p:nvPr>
            <p:ph type="dt" sz="half" idx="10"/>
          </p:nvPr>
        </p:nvSpPr>
        <p:spPr/>
        <p:txBody>
          <a:bodyPr/>
          <a:lstStyle/>
          <a:p>
            <a:fld id="{9AE87B8C-4D27-43B8-B90F-D43F9CD07809}" type="datetimeFigureOut">
              <a:rPr lang="ar-SA" smtClean="0"/>
              <a:t>14/06/1447</a:t>
            </a:fld>
            <a:endParaRPr lang="ar-SA"/>
          </a:p>
        </p:txBody>
      </p:sp>
      <p:sp>
        <p:nvSpPr>
          <p:cNvPr id="5" name="عنصر نائب للتذييل 4">
            <a:extLst>
              <a:ext uri="{FF2B5EF4-FFF2-40B4-BE49-F238E27FC236}">
                <a16:creationId xmlns:a16="http://schemas.microsoft.com/office/drawing/2014/main" id="{886B4DB7-9B64-469B-B898-20B160103B6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0489261-E7E1-443D-AA3C-C9E604E0E349}"/>
              </a:ext>
            </a:extLst>
          </p:cNvPr>
          <p:cNvSpPr>
            <a:spLocks noGrp="1"/>
          </p:cNvSpPr>
          <p:nvPr>
            <p:ph type="sldNum" sz="quarter" idx="12"/>
          </p:nvPr>
        </p:nvSpPr>
        <p:spPr/>
        <p:txBody>
          <a:bodyPr/>
          <a:lstStyle/>
          <a:p>
            <a:fld id="{24A7A3E8-DE11-4093-BEF8-B3872B2B2B4C}" type="slidenum">
              <a:rPr lang="ar-SA" smtClean="0"/>
              <a:t>‹#›</a:t>
            </a:fld>
            <a:endParaRPr lang="ar-SA"/>
          </a:p>
        </p:txBody>
      </p:sp>
    </p:spTree>
    <p:extLst>
      <p:ext uri="{BB962C8B-B14F-4D97-AF65-F5344CB8AC3E}">
        <p14:creationId xmlns:p14="http://schemas.microsoft.com/office/powerpoint/2010/main" val="40561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5F8BA533-A90A-4586-89F7-FA929AB7F34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9AF8C76-12DC-4512-AFC0-77D298CBBDB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23E1D7F-2533-40D2-B4E0-7C57C8FF219C}"/>
              </a:ext>
            </a:extLst>
          </p:cNvPr>
          <p:cNvSpPr>
            <a:spLocks noGrp="1"/>
          </p:cNvSpPr>
          <p:nvPr>
            <p:ph type="dt" sz="half" idx="10"/>
          </p:nvPr>
        </p:nvSpPr>
        <p:spPr/>
        <p:txBody>
          <a:bodyPr/>
          <a:lstStyle/>
          <a:p>
            <a:fld id="{9AE87B8C-4D27-43B8-B90F-D43F9CD07809}" type="datetimeFigureOut">
              <a:rPr lang="ar-SA" smtClean="0"/>
              <a:t>14/06/1447</a:t>
            </a:fld>
            <a:endParaRPr lang="ar-SA"/>
          </a:p>
        </p:txBody>
      </p:sp>
      <p:sp>
        <p:nvSpPr>
          <p:cNvPr id="5" name="عنصر نائب للتذييل 4">
            <a:extLst>
              <a:ext uri="{FF2B5EF4-FFF2-40B4-BE49-F238E27FC236}">
                <a16:creationId xmlns:a16="http://schemas.microsoft.com/office/drawing/2014/main" id="{85CDB241-BE49-4E68-AFD3-E6B6A90F96F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5EADCA9-8F79-4A27-B4F5-DDFAC92AE43A}"/>
              </a:ext>
            </a:extLst>
          </p:cNvPr>
          <p:cNvSpPr>
            <a:spLocks noGrp="1"/>
          </p:cNvSpPr>
          <p:nvPr>
            <p:ph type="sldNum" sz="quarter" idx="12"/>
          </p:nvPr>
        </p:nvSpPr>
        <p:spPr/>
        <p:txBody>
          <a:bodyPr/>
          <a:lstStyle/>
          <a:p>
            <a:fld id="{24A7A3E8-DE11-4093-BEF8-B3872B2B2B4C}" type="slidenum">
              <a:rPr lang="ar-SA" smtClean="0"/>
              <a:t>‹#›</a:t>
            </a:fld>
            <a:endParaRPr lang="ar-SA"/>
          </a:p>
        </p:txBody>
      </p:sp>
    </p:spTree>
    <p:extLst>
      <p:ext uri="{BB962C8B-B14F-4D97-AF65-F5344CB8AC3E}">
        <p14:creationId xmlns:p14="http://schemas.microsoft.com/office/powerpoint/2010/main" val="79938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F76D299B-746D-44B7-A19A-28B095A4DBAB}" type="datetimeFigureOut">
              <a:rPr lang="ar-SA" smtClean="0"/>
              <a:t>14/06/1447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9105EAD-ECD4-407E-B63D-9AC7EE1F9E03}" type="slidenum">
              <a:rPr lang="ar-SA" smtClean="0"/>
              <a:t>‹#›</a:t>
            </a:fld>
            <a:endParaRPr lang="ar-SA"/>
          </a:p>
        </p:txBody>
      </p:sp>
    </p:spTree>
    <p:extLst>
      <p:ext uri="{BB962C8B-B14F-4D97-AF65-F5344CB8AC3E}">
        <p14:creationId xmlns:p14="http://schemas.microsoft.com/office/powerpoint/2010/main" val="149109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203F8F-774C-4794-8566-305DBE71B38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1AA3D20-FDAD-4525-B402-19C1EF6254C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65B5E64-8369-4D96-9259-40FF8BFC02AC}"/>
              </a:ext>
            </a:extLst>
          </p:cNvPr>
          <p:cNvSpPr>
            <a:spLocks noGrp="1"/>
          </p:cNvSpPr>
          <p:nvPr>
            <p:ph type="dt" sz="half" idx="10"/>
          </p:nvPr>
        </p:nvSpPr>
        <p:spPr/>
        <p:txBody>
          <a:bodyPr/>
          <a:lstStyle/>
          <a:p>
            <a:fld id="{9AE87B8C-4D27-43B8-B90F-D43F9CD07809}" type="datetimeFigureOut">
              <a:rPr lang="ar-SA" smtClean="0"/>
              <a:t>14/06/1447</a:t>
            </a:fld>
            <a:endParaRPr lang="ar-SA"/>
          </a:p>
        </p:txBody>
      </p:sp>
      <p:sp>
        <p:nvSpPr>
          <p:cNvPr id="5" name="عنصر نائب للتذييل 4">
            <a:extLst>
              <a:ext uri="{FF2B5EF4-FFF2-40B4-BE49-F238E27FC236}">
                <a16:creationId xmlns:a16="http://schemas.microsoft.com/office/drawing/2014/main" id="{756C8F45-9A40-4FD4-B94D-B659FF044A6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2E644BD-6B6C-4B8A-B558-867B9CA30A01}"/>
              </a:ext>
            </a:extLst>
          </p:cNvPr>
          <p:cNvSpPr>
            <a:spLocks noGrp="1"/>
          </p:cNvSpPr>
          <p:nvPr>
            <p:ph type="sldNum" sz="quarter" idx="12"/>
          </p:nvPr>
        </p:nvSpPr>
        <p:spPr/>
        <p:txBody>
          <a:bodyPr/>
          <a:lstStyle/>
          <a:p>
            <a:fld id="{24A7A3E8-DE11-4093-BEF8-B3872B2B2B4C}" type="slidenum">
              <a:rPr lang="ar-SA" smtClean="0"/>
              <a:t>‹#›</a:t>
            </a:fld>
            <a:endParaRPr lang="ar-SA"/>
          </a:p>
        </p:txBody>
      </p:sp>
    </p:spTree>
    <p:extLst>
      <p:ext uri="{BB962C8B-B14F-4D97-AF65-F5344CB8AC3E}">
        <p14:creationId xmlns:p14="http://schemas.microsoft.com/office/powerpoint/2010/main" val="242325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D0A069F-853D-4FCA-8722-FD9C9A428CE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771BF8B-6710-4B04-942E-07633C8DDE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43506F7-DCA8-4639-9D3E-AAE6F314ECD5}"/>
              </a:ext>
            </a:extLst>
          </p:cNvPr>
          <p:cNvSpPr>
            <a:spLocks noGrp="1"/>
          </p:cNvSpPr>
          <p:nvPr>
            <p:ph type="dt" sz="half" idx="10"/>
          </p:nvPr>
        </p:nvSpPr>
        <p:spPr/>
        <p:txBody>
          <a:bodyPr/>
          <a:lstStyle/>
          <a:p>
            <a:fld id="{9AE87B8C-4D27-43B8-B90F-D43F9CD07809}" type="datetimeFigureOut">
              <a:rPr lang="ar-SA" smtClean="0"/>
              <a:t>14/06/1447</a:t>
            </a:fld>
            <a:endParaRPr lang="ar-SA"/>
          </a:p>
        </p:txBody>
      </p:sp>
      <p:sp>
        <p:nvSpPr>
          <p:cNvPr id="5" name="عنصر نائب للتذييل 4">
            <a:extLst>
              <a:ext uri="{FF2B5EF4-FFF2-40B4-BE49-F238E27FC236}">
                <a16:creationId xmlns:a16="http://schemas.microsoft.com/office/drawing/2014/main" id="{68E49D81-4818-439D-B4D0-A88C5EF3A80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A988A32-E3F1-458F-A388-916078B251A8}"/>
              </a:ext>
            </a:extLst>
          </p:cNvPr>
          <p:cNvSpPr>
            <a:spLocks noGrp="1"/>
          </p:cNvSpPr>
          <p:nvPr>
            <p:ph type="sldNum" sz="quarter" idx="12"/>
          </p:nvPr>
        </p:nvSpPr>
        <p:spPr/>
        <p:txBody>
          <a:bodyPr/>
          <a:lstStyle/>
          <a:p>
            <a:fld id="{24A7A3E8-DE11-4093-BEF8-B3872B2B2B4C}" type="slidenum">
              <a:rPr lang="ar-SA" smtClean="0"/>
              <a:t>‹#›</a:t>
            </a:fld>
            <a:endParaRPr lang="ar-SA"/>
          </a:p>
        </p:txBody>
      </p:sp>
    </p:spTree>
    <p:extLst>
      <p:ext uri="{BB962C8B-B14F-4D97-AF65-F5344CB8AC3E}">
        <p14:creationId xmlns:p14="http://schemas.microsoft.com/office/powerpoint/2010/main" val="130616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6519F02-60B2-4F20-A133-902D6CAAC05B}"/>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1D7939D-C656-4DE6-A94F-41185E3D8A6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CC36AA69-88B6-423B-B502-4C96A42464F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DE0CC441-C14B-4ABD-A230-0FC7157A9049}"/>
              </a:ext>
            </a:extLst>
          </p:cNvPr>
          <p:cNvSpPr>
            <a:spLocks noGrp="1"/>
          </p:cNvSpPr>
          <p:nvPr>
            <p:ph type="dt" sz="half" idx="10"/>
          </p:nvPr>
        </p:nvSpPr>
        <p:spPr/>
        <p:txBody>
          <a:bodyPr/>
          <a:lstStyle/>
          <a:p>
            <a:fld id="{9AE87B8C-4D27-43B8-B90F-D43F9CD07809}" type="datetimeFigureOut">
              <a:rPr lang="ar-SA" smtClean="0"/>
              <a:t>14/06/1447</a:t>
            </a:fld>
            <a:endParaRPr lang="ar-SA"/>
          </a:p>
        </p:txBody>
      </p:sp>
      <p:sp>
        <p:nvSpPr>
          <p:cNvPr id="6" name="عنصر نائب للتذييل 5">
            <a:extLst>
              <a:ext uri="{FF2B5EF4-FFF2-40B4-BE49-F238E27FC236}">
                <a16:creationId xmlns:a16="http://schemas.microsoft.com/office/drawing/2014/main" id="{87081947-235E-457B-B298-C507E8B74D3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415C926-8E74-4CE1-82C1-C891EBC4251E}"/>
              </a:ext>
            </a:extLst>
          </p:cNvPr>
          <p:cNvSpPr>
            <a:spLocks noGrp="1"/>
          </p:cNvSpPr>
          <p:nvPr>
            <p:ph type="sldNum" sz="quarter" idx="12"/>
          </p:nvPr>
        </p:nvSpPr>
        <p:spPr/>
        <p:txBody>
          <a:bodyPr/>
          <a:lstStyle/>
          <a:p>
            <a:fld id="{24A7A3E8-DE11-4093-BEF8-B3872B2B2B4C}" type="slidenum">
              <a:rPr lang="ar-SA" smtClean="0"/>
              <a:t>‹#›</a:t>
            </a:fld>
            <a:endParaRPr lang="ar-SA"/>
          </a:p>
        </p:txBody>
      </p:sp>
    </p:spTree>
    <p:extLst>
      <p:ext uri="{BB962C8B-B14F-4D97-AF65-F5344CB8AC3E}">
        <p14:creationId xmlns:p14="http://schemas.microsoft.com/office/powerpoint/2010/main" val="256509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20CF0D-3787-40CD-9549-CC7C71E5A3BE}"/>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143EDFB4-AE36-4C70-B3AF-99A0C1448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BC1F0D23-0396-460E-8FEA-35DC60FC52E2}"/>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7578EB44-D404-45D3-94F0-57580174F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314E276-D51B-49FD-A1DB-28FDDB72512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001CE52A-60D7-4678-AEDD-4E71063170DF}"/>
              </a:ext>
            </a:extLst>
          </p:cNvPr>
          <p:cNvSpPr>
            <a:spLocks noGrp="1"/>
          </p:cNvSpPr>
          <p:nvPr>
            <p:ph type="dt" sz="half" idx="10"/>
          </p:nvPr>
        </p:nvSpPr>
        <p:spPr/>
        <p:txBody>
          <a:bodyPr/>
          <a:lstStyle/>
          <a:p>
            <a:fld id="{9AE87B8C-4D27-43B8-B90F-D43F9CD07809}" type="datetimeFigureOut">
              <a:rPr lang="ar-SA" smtClean="0"/>
              <a:t>14/06/1447</a:t>
            </a:fld>
            <a:endParaRPr lang="ar-SA"/>
          </a:p>
        </p:txBody>
      </p:sp>
      <p:sp>
        <p:nvSpPr>
          <p:cNvPr id="8" name="عنصر نائب للتذييل 7">
            <a:extLst>
              <a:ext uri="{FF2B5EF4-FFF2-40B4-BE49-F238E27FC236}">
                <a16:creationId xmlns:a16="http://schemas.microsoft.com/office/drawing/2014/main" id="{82C01585-7C94-4A19-95C4-B1DE3D717821}"/>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792BEE1-2B40-4007-9051-99F8780B8DB5}"/>
              </a:ext>
            </a:extLst>
          </p:cNvPr>
          <p:cNvSpPr>
            <a:spLocks noGrp="1"/>
          </p:cNvSpPr>
          <p:nvPr>
            <p:ph type="sldNum" sz="quarter" idx="12"/>
          </p:nvPr>
        </p:nvSpPr>
        <p:spPr/>
        <p:txBody>
          <a:bodyPr/>
          <a:lstStyle/>
          <a:p>
            <a:fld id="{24A7A3E8-DE11-4093-BEF8-B3872B2B2B4C}" type="slidenum">
              <a:rPr lang="ar-SA" smtClean="0"/>
              <a:t>‹#›</a:t>
            </a:fld>
            <a:endParaRPr lang="ar-SA"/>
          </a:p>
        </p:txBody>
      </p:sp>
    </p:spTree>
    <p:extLst>
      <p:ext uri="{BB962C8B-B14F-4D97-AF65-F5344CB8AC3E}">
        <p14:creationId xmlns:p14="http://schemas.microsoft.com/office/powerpoint/2010/main" val="70243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64DEF3-3302-4EF6-B41A-B189A89AD28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F314DA7-55BA-4AAB-96A4-0ABB297DCAA0}"/>
              </a:ext>
            </a:extLst>
          </p:cNvPr>
          <p:cNvSpPr>
            <a:spLocks noGrp="1"/>
          </p:cNvSpPr>
          <p:nvPr>
            <p:ph type="dt" sz="half" idx="10"/>
          </p:nvPr>
        </p:nvSpPr>
        <p:spPr/>
        <p:txBody>
          <a:bodyPr/>
          <a:lstStyle/>
          <a:p>
            <a:fld id="{9AE87B8C-4D27-43B8-B90F-D43F9CD07809}" type="datetimeFigureOut">
              <a:rPr lang="ar-SA" smtClean="0"/>
              <a:t>14/06/1447</a:t>
            </a:fld>
            <a:endParaRPr lang="ar-SA"/>
          </a:p>
        </p:txBody>
      </p:sp>
      <p:sp>
        <p:nvSpPr>
          <p:cNvPr id="4" name="عنصر نائب للتذييل 3">
            <a:extLst>
              <a:ext uri="{FF2B5EF4-FFF2-40B4-BE49-F238E27FC236}">
                <a16:creationId xmlns:a16="http://schemas.microsoft.com/office/drawing/2014/main" id="{9E5EB7B6-EFE5-4B18-9F92-917A4CFAE168}"/>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36F75E6-080A-43C8-810E-BB5A7DD6D1D7}"/>
              </a:ext>
            </a:extLst>
          </p:cNvPr>
          <p:cNvSpPr>
            <a:spLocks noGrp="1"/>
          </p:cNvSpPr>
          <p:nvPr>
            <p:ph type="sldNum" sz="quarter" idx="12"/>
          </p:nvPr>
        </p:nvSpPr>
        <p:spPr/>
        <p:txBody>
          <a:bodyPr/>
          <a:lstStyle/>
          <a:p>
            <a:fld id="{24A7A3E8-DE11-4093-BEF8-B3872B2B2B4C}" type="slidenum">
              <a:rPr lang="ar-SA" smtClean="0"/>
              <a:t>‹#›</a:t>
            </a:fld>
            <a:endParaRPr lang="ar-SA"/>
          </a:p>
        </p:txBody>
      </p:sp>
    </p:spTree>
    <p:extLst>
      <p:ext uri="{BB962C8B-B14F-4D97-AF65-F5344CB8AC3E}">
        <p14:creationId xmlns:p14="http://schemas.microsoft.com/office/powerpoint/2010/main" val="284085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6EED081-ABF0-476E-8F5C-E91A1F9F967A}"/>
              </a:ext>
            </a:extLst>
          </p:cNvPr>
          <p:cNvSpPr>
            <a:spLocks noGrp="1"/>
          </p:cNvSpPr>
          <p:nvPr>
            <p:ph type="dt" sz="half" idx="10"/>
          </p:nvPr>
        </p:nvSpPr>
        <p:spPr/>
        <p:txBody>
          <a:bodyPr/>
          <a:lstStyle/>
          <a:p>
            <a:fld id="{9AE87B8C-4D27-43B8-B90F-D43F9CD07809}" type="datetimeFigureOut">
              <a:rPr lang="ar-SA" smtClean="0"/>
              <a:t>14/06/1447</a:t>
            </a:fld>
            <a:endParaRPr lang="ar-SA"/>
          </a:p>
        </p:txBody>
      </p:sp>
      <p:sp>
        <p:nvSpPr>
          <p:cNvPr id="3" name="عنصر نائب للتذييل 2">
            <a:extLst>
              <a:ext uri="{FF2B5EF4-FFF2-40B4-BE49-F238E27FC236}">
                <a16:creationId xmlns:a16="http://schemas.microsoft.com/office/drawing/2014/main" id="{2ADB6643-0416-4B24-936B-57F742207B5F}"/>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1D8FB164-4335-4FFE-B2D6-7BA3C721DAAE}"/>
              </a:ext>
            </a:extLst>
          </p:cNvPr>
          <p:cNvSpPr>
            <a:spLocks noGrp="1"/>
          </p:cNvSpPr>
          <p:nvPr>
            <p:ph type="sldNum" sz="quarter" idx="12"/>
          </p:nvPr>
        </p:nvSpPr>
        <p:spPr/>
        <p:txBody>
          <a:bodyPr/>
          <a:lstStyle/>
          <a:p>
            <a:fld id="{24A7A3E8-DE11-4093-BEF8-B3872B2B2B4C}" type="slidenum">
              <a:rPr lang="ar-SA" smtClean="0"/>
              <a:t>‹#›</a:t>
            </a:fld>
            <a:endParaRPr lang="ar-SA"/>
          </a:p>
        </p:txBody>
      </p:sp>
    </p:spTree>
    <p:extLst>
      <p:ext uri="{BB962C8B-B14F-4D97-AF65-F5344CB8AC3E}">
        <p14:creationId xmlns:p14="http://schemas.microsoft.com/office/powerpoint/2010/main" val="185798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3A60212-6F37-48DD-B2FD-C08BD1ABCE8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B17587D-75A8-497D-8A26-4E954E49B6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DB94683C-64E4-4F02-9AE4-CFC6B1F6D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4B89A7C-D2FC-4528-944D-F0E04D3F957B}"/>
              </a:ext>
            </a:extLst>
          </p:cNvPr>
          <p:cNvSpPr>
            <a:spLocks noGrp="1"/>
          </p:cNvSpPr>
          <p:nvPr>
            <p:ph type="dt" sz="half" idx="10"/>
          </p:nvPr>
        </p:nvSpPr>
        <p:spPr/>
        <p:txBody>
          <a:bodyPr/>
          <a:lstStyle/>
          <a:p>
            <a:fld id="{9AE87B8C-4D27-43B8-B90F-D43F9CD07809}" type="datetimeFigureOut">
              <a:rPr lang="ar-SA" smtClean="0"/>
              <a:t>14/06/1447</a:t>
            </a:fld>
            <a:endParaRPr lang="ar-SA"/>
          </a:p>
        </p:txBody>
      </p:sp>
      <p:sp>
        <p:nvSpPr>
          <p:cNvPr id="6" name="عنصر نائب للتذييل 5">
            <a:extLst>
              <a:ext uri="{FF2B5EF4-FFF2-40B4-BE49-F238E27FC236}">
                <a16:creationId xmlns:a16="http://schemas.microsoft.com/office/drawing/2014/main" id="{2EE7E580-42CA-4119-9024-C5F85FD1CEA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0CD406A-1EF2-4CC3-8220-CAAFB0D42828}"/>
              </a:ext>
            </a:extLst>
          </p:cNvPr>
          <p:cNvSpPr>
            <a:spLocks noGrp="1"/>
          </p:cNvSpPr>
          <p:nvPr>
            <p:ph type="sldNum" sz="quarter" idx="12"/>
          </p:nvPr>
        </p:nvSpPr>
        <p:spPr/>
        <p:txBody>
          <a:bodyPr/>
          <a:lstStyle/>
          <a:p>
            <a:fld id="{24A7A3E8-DE11-4093-BEF8-B3872B2B2B4C}" type="slidenum">
              <a:rPr lang="ar-SA" smtClean="0"/>
              <a:t>‹#›</a:t>
            </a:fld>
            <a:endParaRPr lang="ar-SA"/>
          </a:p>
        </p:txBody>
      </p:sp>
    </p:spTree>
    <p:extLst>
      <p:ext uri="{BB962C8B-B14F-4D97-AF65-F5344CB8AC3E}">
        <p14:creationId xmlns:p14="http://schemas.microsoft.com/office/powerpoint/2010/main" val="78946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4EE1CAC-8B41-46D8-B000-FA1D77CA4E5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3EC83D94-03CF-4CE9-A43F-C65A820BFD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6814AF57-E74F-4A6E-8C92-0AB07C966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08A67CB-1C54-4105-9912-13F4DF552DA1}"/>
              </a:ext>
            </a:extLst>
          </p:cNvPr>
          <p:cNvSpPr>
            <a:spLocks noGrp="1"/>
          </p:cNvSpPr>
          <p:nvPr>
            <p:ph type="dt" sz="half" idx="10"/>
          </p:nvPr>
        </p:nvSpPr>
        <p:spPr/>
        <p:txBody>
          <a:bodyPr/>
          <a:lstStyle/>
          <a:p>
            <a:fld id="{9AE87B8C-4D27-43B8-B90F-D43F9CD07809}" type="datetimeFigureOut">
              <a:rPr lang="ar-SA" smtClean="0"/>
              <a:t>14/06/1447</a:t>
            </a:fld>
            <a:endParaRPr lang="ar-SA"/>
          </a:p>
        </p:txBody>
      </p:sp>
      <p:sp>
        <p:nvSpPr>
          <p:cNvPr id="6" name="عنصر نائب للتذييل 5">
            <a:extLst>
              <a:ext uri="{FF2B5EF4-FFF2-40B4-BE49-F238E27FC236}">
                <a16:creationId xmlns:a16="http://schemas.microsoft.com/office/drawing/2014/main" id="{A4E7382B-9FE2-44B8-89F3-CD84E516B96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8373CC6-E5B2-4870-9A74-71726526556E}"/>
              </a:ext>
            </a:extLst>
          </p:cNvPr>
          <p:cNvSpPr>
            <a:spLocks noGrp="1"/>
          </p:cNvSpPr>
          <p:nvPr>
            <p:ph type="sldNum" sz="quarter" idx="12"/>
          </p:nvPr>
        </p:nvSpPr>
        <p:spPr/>
        <p:txBody>
          <a:bodyPr/>
          <a:lstStyle/>
          <a:p>
            <a:fld id="{24A7A3E8-DE11-4093-BEF8-B3872B2B2B4C}" type="slidenum">
              <a:rPr lang="ar-SA" smtClean="0"/>
              <a:t>‹#›</a:t>
            </a:fld>
            <a:endParaRPr lang="ar-SA"/>
          </a:p>
        </p:txBody>
      </p:sp>
    </p:spTree>
    <p:extLst>
      <p:ext uri="{BB962C8B-B14F-4D97-AF65-F5344CB8AC3E}">
        <p14:creationId xmlns:p14="http://schemas.microsoft.com/office/powerpoint/2010/main" val="207819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42637BA-790C-4905-A00D-F51AC6CE1CF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1C88385-266E-4176-9CE4-5F78EDCFB59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D87334F-BA5B-4CC3-8B2F-6A03159F9D6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E87B8C-4D27-43B8-B90F-D43F9CD07809}" type="datetimeFigureOut">
              <a:rPr lang="ar-SA" smtClean="0"/>
              <a:t>14/06/1447</a:t>
            </a:fld>
            <a:endParaRPr lang="ar-SA"/>
          </a:p>
        </p:txBody>
      </p:sp>
      <p:sp>
        <p:nvSpPr>
          <p:cNvPr id="5" name="عنصر نائب للتذييل 4">
            <a:extLst>
              <a:ext uri="{FF2B5EF4-FFF2-40B4-BE49-F238E27FC236}">
                <a16:creationId xmlns:a16="http://schemas.microsoft.com/office/drawing/2014/main" id="{057B2975-E5F2-47C7-BDCC-DA15C94D9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BB516B9A-0BCA-4095-B455-7B115B8FE50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4A7A3E8-DE11-4093-BEF8-B3872B2B2B4C}" type="slidenum">
              <a:rPr lang="ar-SA" smtClean="0"/>
              <a:t>‹#›</a:t>
            </a:fld>
            <a:endParaRPr lang="ar-SA"/>
          </a:p>
        </p:txBody>
      </p:sp>
    </p:spTree>
    <p:extLst>
      <p:ext uri="{BB962C8B-B14F-4D97-AF65-F5344CB8AC3E}">
        <p14:creationId xmlns:p14="http://schemas.microsoft.com/office/powerpoint/2010/main" val="244098338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6D299B-746D-44B7-A19A-28B095A4DBAB}" type="datetimeFigureOut">
              <a:rPr lang="ar-SA" smtClean="0"/>
              <a:t>14/06/1447</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9105EAD-ECD4-407E-B63D-9AC7EE1F9E03}" type="slidenum">
              <a:rPr lang="ar-SA" smtClean="0"/>
              <a:t>‹#›</a:t>
            </a:fld>
            <a:endParaRPr lang="ar-SA"/>
          </a:p>
        </p:txBody>
      </p:sp>
    </p:spTree>
    <p:extLst>
      <p:ext uri="{BB962C8B-B14F-4D97-AF65-F5344CB8AC3E}">
        <p14:creationId xmlns:p14="http://schemas.microsoft.com/office/powerpoint/2010/main" val="2812135241"/>
      </p:ext>
    </p:extLst>
  </p:cSld>
  <p:clrMap bg1="lt1" tx1="dk1" bg2="lt2" tx2="dk2" accent1="accent1" accent2="accent2" accent3="accent3" accent4="accent4" accent5="accent5" accent6="accent6" hlink="hlink" folHlink="folHlink"/>
  <p:sldLayoutIdLst>
    <p:sldLayoutId id="2147483649"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slide" Target="slide4.xml"/><Relationship Id="rId26" Type="http://schemas.openxmlformats.org/officeDocument/2006/relationships/slide" Target="slide12.xml"/><Relationship Id="rId3" Type="http://schemas.openxmlformats.org/officeDocument/2006/relationships/image" Target="../media/image3.png"/><Relationship Id="rId21" Type="http://schemas.openxmlformats.org/officeDocument/2006/relationships/slide" Target="slide7.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slide" Target="slide3.xml"/><Relationship Id="rId25" Type="http://schemas.openxmlformats.org/officeDocument/2006/relationships/slide" Target="slide11.xml"/><Relationship Id="rId2" Type="http://schemas.openxmlformats.org/officeDocument/2006/relationships/image" Target="../media/image2.jpg"/><Relationship Id="rId16" Type="http://schemas.openxmlformats.org/officeDocument/2006/relationships/slide" Target="slide2.xml"/><Relationship Id="rId20" Type="http://schemas.openxmlformats.org/officeDocument/2006/relationships/slide" Target="slide6.xml"/><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slide" Target="slide10.xml"/><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slide" Target="slide9.xml"/><Relationship Id="rId28" Type="http://schemas.openxmlformats.org/officeDocument/2006/relationships/image" Target="../media/image16.png"/><Relationship Id="rId10" Type="http://schemas.openxmlformats.org/officeDocument/2006/relationships/image" Target="../media/image10.png"/><Relationship Id="rId19" Type="http://schemas.openxmlformats.org/officeDocument/2006/relationships/slide" Target="slide5.xml"/><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slide" Target="slide8.xml"/><Relationship Id="rId27" Type="http://schemas.openxmlformats.org/officeDocument/2006/relationships/slide" Target="slide13.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slide" Target="slide19.xml"/><Relationship Id="rId26" Type="http://schemas.openxmlformats.org/officeDocument/2006/relationships/slide" Target="slide27.xml"/><Relationship Id="rId3" Type="http://schemas.openxmlformats.org/officeDocument/2006/relationships/image" Target="../media/image4.png"/><Relationship Id="rId21" Type="http://schemas.openxmlformats.org/officeDocument/2006/relationships/slide" Target="slide22.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image" Target="../media/image3.png"/><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slide" Target="slide25.xml"/><Relationship Id="rId5" Type="http://schemas.openxmlformats.org/officeDocument/2006/relationships/image" Target="../media/image6.png"/><Relationship Id="rId15" Type="http://schemas.openxmlformats.org/officeDocument/2006/relationships/slide" Target="slide16.xml"/><Relationship Id="rId23" Type="http://schemas.openxmlformats.org/officeDocument/2006/relationships/slide" Target="slide24.xml"/><Relationship Id="rId28" Type="http://schemas.openxmlformats.org/officeDocument/2006/relationships/image" Target="../media/image17.png"/><Relationship Id="rId10" Type="http://schemas.openxmlformats.org/officeDocument/2006/relationships/image" Target="../media/image11.png"/><Relationship Id="rId19" Type="http://schemas.openxmlformats.org/officeDocument/2006/relationships/slide" Target="slide20.xm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slide" Target="slide23.xml"/><Relationship Id="rId27"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5.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5.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5.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5.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5.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5.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5.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5.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5.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5.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5.xm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5.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007" t="-858" r="21490" b="858"/>
          <a:stretch/>
        </p:blipFill>
        <p:spPr>
          <a:xfrm>
            <a:off x="-92765" y="-183877"/>
            <a:ext cx="12284765" cy="7094886"/>
          </a:xfrm>
          <a:prstGeom prst="rect">
            <a:avLst/>
          </a:prstGeom>
        </p:spPr>
      </p:pic>
      <p:pic>
        <p:nvPicPr>
          <p:cNvPr id="26" name="صورة 25">
            <a:extLst>
              <a:ext uri="{FF2B5EF4-FFF2-40B4-BE49-F238E27FC236}">
                <a16:creationId xmlns:a16="http://schemas.microsoft.com/office/drawing/2014/main" id="{C9E736A9-E3FE-4D2A-A82E-F5C194DEE3C2}"/>
              </a:ext>
            </a:extLst>
          </p:cNvPr>
          <p:cNvPicPr>
            <a:picLocks noChangeAspect="1"/>
          </p:cNvPicPr>
          <p:nvPr/>
        </p:nvPicPr>
        <p:blipFill rotWithShape="1">
          <a:blip r:embed="rId3"/>
          <a:srcRect t="11768" r="61430" b="45720"/>
          <a:stretch/>
        </p:blipFill>
        <p:spPr>
          <a:xfrm>
            <a:off x="-26504" y="634949"/>
            <a:ext cx="5341068" cy="3137297"/>
          </a:xfrm>
          <a:prstGeom prst="rect">
            <a:avLst/>
          </a:prstGeom>
          <a:ln>
            <a:noFill/>
          </a:ln>
        </p:spPr>
      </p:pic>
      <p:pic>
        <p:nvPicPr>
          <p:cNvPr id="40" name="8">
            <a:extLst>
              <a:ext uri="{FF2B5EF4-FFF2-40B4-BE49-F238E27FC236}">
                <a16:creationId xmlns:a16="http://schemas.microsoft.com/office/drawing/2014/main" id="{D1FD2222-ECF1-4AC1-93D2-96B6A01A753C}"/>
              </a:ext>
            </a:extLst>
          </p:cNvPr>
          <p:cNvPicPr>
            <a:picLocks noChangeAspect="1"/>
          </p:cNvPicPr>
          <p:nvPr/>
        </p:nvPicPr>
        <p:blipFill>
          <a:blip r:embed="rId4"/>
          <a:stretch>
            <a:fillRect/>
          </a:stretch>
        </p:blipFill>
        <p:spPr>
          <a:xfrm>
            <a:off x="3678239" y="5137690"/>
            <a:ext cx="545942" cy="848724"/>
          </a:xfrm>
          <a:prstGeom prst="rect">
            <a:avLst/>
          </a:prstGeom>
        </p:spPr>
      </p:pic>
      <p:pic>
        <p:nvPicPr>
          <p:cNvPr id="41" name="4">
            <a:extLst>
              <a:ext uri="{FF2B5EF4-FFF2-40B4-BE49-F238E27FC236}">
                <a16:creationId xmlns:a16="http://schemas.microsoft.com/office/drawing/2014/main" id="{6EAA6C25-9959-41E9-B85A-B76B13A0A1EE}"/>
              </a:ext>
            </a:extLst>
          </p:cNvPr>
          <p:cNvPicPr>
            <a:picLocks noChangeAspect="1"/>
          </p:cNvPicPr>
          <p:nvPr/>
        </p:nvPicPr>
        <p:blipFill>
          <a:blip r:embed="rId5"/>
          <a:stretch>
            <a:fillRect/>
          </a:stretch>
        </p:blipFill>
        <p:spPr>
          <a:xfrm>
            <a:off x="7593875" y="5465634"/>
            <a:ext cx="1169043" cy="520780"/>
          </a:xfrm>
          <a:prstGeom prst="rect">
            <a:avLst/>
          </a:prstGeom>
        </p:spPr>
      </p:pic>
      <p:pic>
        <p:nvPicPr>
          <p:cNvPr id="42" name="3">
            <a:extLst>
              <a:ext uri="{FF2B5EF4-FFF2-40B4-BE49-F238E27FC236}">
                <a16:creationId xmlns:a16="http://schemas.microsoft.com/office/drawing/2014/main" id="{54C0781A-BE01-4231-BE59-A205EBF483EF}"/>
              </a:ext>
            </a:extLst>
          </p:cNvPr>
          <p:cNvPicPr>
            <a:picLocks noChangeAspect="1"/>
          </p:cNvPicPr>
          <p:nvPr/>
        </p:nvPicPr>
        <p:blipFill>
          <a:blip r:embed="rId6"/>
          <a:stretch>
            <a:fillRect/>
          </a:stretch>
        </p:blipFill>
        <p:spPr>
          <a:xfrm>
            <a:off x="8759239" y="5274911"/>
            <a:ext cx="1099596" cy="711503"/>
          </a:xfrm>
          <a:prstGeom prst="rect">
            <a:avLst/>
          </a:prstGeom>
        </p:spPr>
      </p:pic>
      <p:pic>
        <p:nvPicPr>
          <p:cNvPr id="43" name="2">
            <a:extLst>
              <a:ext uri="{FF2B5EF4-FFF2-40B4-BE49-F238E27FC236}">
                <a16:creationId xmlns:a16="http://schemas.microsoft.com/office/drawing/2014/main" id="{1BDEE3C7-13F6-4ABD-A3D1-A91708A7073A}"/>
              </a:ext>
            </a:extLst>
          </p:cNvPr>
          <p:cNvPicPr>
            <a:picLocks noChangeAspect="1"/>
          </p:cNvPicPr>
          <p:nvPr/>
        </p:nvPicPr>
        <p:blipFill>
          <a:blip r:embed="rId7"/>
          <a:stretch>
            <a:fillRect/>
          </a:stretch>
        </p:blipFill>
        <p:spPr>
          <a:xfrm>
            <a:off x="9855156" y="5217347"/>
            <a:ext cx="1075025" cy="769067"/>
          </a:xfrm>
          <a:prstGeom prst="rect">
            <a:avLst/>
          </a:prstGeom>
        </p:spPr>
      </p:pic>
      <p:pic>
        <p:nvPicPr>
          <p:cNvPr id="44" name="7">
            <a:extLst>
              <a:ext uri="{FF2B5EF4-FFF2-40B4-BE49-F238E27FC236}">
                <a16:creationId xmlns:a16="http://schemas.microsoft.com/office/drawing/2014/main" id="{4BD1F6A3-C6DD-4EBE-9C34-9A6AA0C04D13}"/>
              </a:ext>
            </a:extLst>
          </p:cNvPr>
          <p:cNvPicPr>
            <a:picLocks noChangeAspect="1"/>
          </p:cNvPicPr>
          <p:nvPr/>
        </p:nvPicPr>
        <p:blipFill>
          <a:blip r:embed="rId8"/>
          <a:stretch>
            <a:fillRect/>
          </a:stretch>
        </p:blipFill>
        <p:spPr>
          <a:xfrm>
            <a:off x="4220502" y="5224082"/>
            <a:ext cx="1064436" cy="762332"/>
          </a:xfrm>
          <a:prstGeom prst="rect">
            <a:avLst/>
          </a:prstGeom>
        </p:spPr>
      </p:pic>
      <p:pic>
        <p:nvPicPr>
          <p:cNvPr id="45" name="11">
            <a:extLst>
              <a:ext uri="{FF2B5EF4-FFF2-40B4-BE49-F238E27FC236}">
                <a16:creationId xmlns:a16="http://schemas.microsoft.com/office/drawing/2014/main" id="{4B149066-E962-46AB-B203-9F3899ADA2EE}"/>
              </a:ext>
            </a:extLst>
          </p:cNvPr>
          <p:cNvPicPr>
            <a:picLocks noChangeAspect="1"/>
          </p:cNvPicPr>
          <p:nvPr/>
        </p:nvPicPr>
        <p:blipFill>
          <a:blip r:embed="rId9"/>
          <a:stretch>
            <a:fillRect/>
          </a:stretch>
        </p:blipFill>
        <p:spPr>
          <a:xfrm>
            <a:off x="212984" y="5128461"/>
            <a:ext cx="655118" cy="857953"/>
          </a:xfrm>
          <a:prstGeom prst="rect">
            <a:avLst/>
          </a:prstGeom>
        </p:spPr>
      </p:pic>
      <p:pic>
        <p:nvPicPr>
          <p:cNvPr id="46" name="1">
            <a:extLst>
              <a:ext uri="{FF2B5EF4-FFF2-40B4-BE49-F238E27FC236}">
                <a16:creationId xmlns:a16="http://schemas.microsoft.com/office/drawing/2014/main" id="{6D8F5276-D5A0-4D44-B13A-9DDF52F8C3FD}"/>
              </a:ext>
            </a:extLst>
          </p:cNvPr>
          <p:cNvPicPr>
            <a:picLocks noChangeAspect="1"/>
          </p:cNvPicPr>
          <p:nvPr/>
        </p:nvPicPr>
        <p:blipFill>
          <a:blip r:embed="rId10"/>
          <a:stretch>
            <a:fillRect/>
          </a:stretch>
        </p:blipFill>
        <p:spPr>
          <a:xfrm>
            <a:off x="10926501" y="5146140"/>
            <a:ext cx="1041722" cy="840274"/>
          </a:xfrm>
          <a:prstGeom prst="rect">
            <a:avLst/>
          </a:prstGeom>
        </p:spPr>
      </p:pic>
      <p:pic>
        <p:nvPicPr>
          <p:cNvPr id="47" name="6">
            <a:extLst>
              <a:ext uri="{FF2B5EF4-FFF2-40B4-BE49-F238E27FC236}">
                <a16:creationId xmlns:a16="http://schemas.microsoft.com/office/drawing/2014/main" id="{24408B0B-38D3-4840-A97F-D5A22010C746}"/>
              </a:ext>
            </a:extLst>
          </p:cNvPr>
          <p:cNvPicPr>
            <a:picLocks noChangeAspect="1"/>
          </p:cNvPicPr>
          <p:nvPr/>
        </p:nvPicPr>
        <p:blipFill>
          <a:blip r:embed="rId11"/>
          <a:stretch>
            <a:fillRect/>
          </a:stretch>
        </p:blipFill>
        <p:spPr>
          <a:xfrm>
            <a:off x="5281259" y="5302706"/>
            <a:ext cx="1060093" cy="683708"/>
          </a:xfrm>
          <a:prstGeom prst="rect">
            <a:avLst/>
          </a:prstGeom>
        </p:spPr>
      </p:pic>
      <p:pic>
        <p:nvPicPr>
          <p:cNvPr id="48" name="5">
            <a:extLst>
              <a:ext uri="{FF2B5EF4-FFF2-40B4-BE49-F238E27FC236}">
                <a16:creationId xmlns:a16="http://schemas.microsoft.com/office/drawing/2014/main" id="{4EFE285D-DEB3-4AF8-B5F7-456CF9D2AC30}"/>
              </a:ext>
            </a:extLst>
          </p:cNvPr>
          <p:cNvPicPr>
            <a:picLocks noChangeAspect="1"/>
          </p:cNvPicPr>
          <p:nvPr/>
        </p:nvPicPr>
        <p:blipFill>
          <a:blip r:embed="rId12"/>
          <a:stretch>
            <a:fillRect/>
          </a:stretch>
        </p:blipFill>
        <p:spPr>
          <a:xfrm>
            <a:off x="6337673" y="5160810"/>
            <a:ext cx="1259881" cy="825604"/>
          </a:xfrm>
          <a:prstGeom prst="rect">
            <a:avLst/>
          </a:prstGeom>
        </p:spPr>
      </p:pic>
      <p:pic>
        <p:nvPicPr>
          <p:cNvPr id="49" name="10">
            <a:extLst>
              <a:ext uri="{FF2B5EF4-FFF2-40B4-BE49-F238E27FC236}">
                <a16:creationId xmlns:a16="http://schemas.microsoft.com/office/drawing/2014/main" id="{925F8A6F-C413-4A21-8953-D098657964CF}"/>
              </a:ext>
            </a:extLst>
          </p:cNvPr>
          <p:cNvPicPr>
            <a:picLocks noChangeAspect="1"/>
          </p:cNvPicPr>
          <p:nvPr/>
        </p:nvPicPr>
        <p:blipFill>
          <a:blip r:embed="rId13"/>
          <a:stretch>
            <a:fillRect/>
          </a:stretch>
        </p:blipFill>
        <p:spPr>
          <a:xfrm>
            <a:off x="864423" y="5174816"/>
            <a:ext cx="798654" cy="811598"/>
          </a:xfrm>
          <a:prstGeom prst="rect">
            <a:avLst/>
          </a:prstGeom>
        </p:spPr>
      </p:pic>
      <p:pic>
        <p:nvPicPr>
          <p:cNvPr id="50" name="9">
            <a:extLst>
              <a:ext uri="{FF2B5EF4-FFF2-40B4-BE49-F238E27FC236}">
                <a16:creationId xmlns:a16="http://schemas.microsoft.com/office/drawing/2014/main" id="{3839D7E8-BCBF-4D2C-99B8-A2B740539F52}"/>
              </a:ext>
            </a:extLst>
          </p:cNvPr>
          <p:cNvPicPr>
            <a:picLocks noChangeAspect="1"/>
          </p:cNvPicPr>
          <p:nvPr/>
        </p:nvPicPr>
        <p:blipFill>
          <a:blip r:embed="rId14"/>
          <a:stretch>
            <a:fillRect/>
          </a:stretch>
        </p:blipFill>
        <p:spPr>
          <a:xfrm>
            <a:off x="1659398" y="5343829"/>
            <a:ext cx="1157468" cy="642585"/>
          </a:xfrm>
          <a:prstGeom prst="rect">
            <a:avLst/>
          </a:prstGeom>
        </p:spPr>
      </p:pic>
      <p:pic>
        <p:nvPicPr>
          <p:cNvPr id="51" name="8">
            <a:extLst>
              <a:ext uri="{FF2B5EF4-FFF2-40B4-BE49-F238E27FC236}">
                <a16:creationId xmlns:a16="http://schemas.microsoft.com/office/drawing/2014/main" id="{02841B72-CB20-44B3-AD7A-884E9708CEB3}"/>
              </a:ext>
            </a:extLst>
          </p:cNvPr>
          <p:cNvPicPr>
            <a:picLocks noChangeAspect="1"/>
          </p:cNvPicPr>
          <p:nvPr/>
        </p:nvPicPr>
        <p:blipFill>
          <a:blip r:embed="rId15"/>
          <a:stretch>
            <a:fillRect/>
          </a:stretch>
        </p:blipFill>
        <p:spPr>
          <a:xfrm>
            <a:off x="2813187" y="5091400"/>
            <a:ext cx="868731" cy="895014"/>
          </a:xfrm>
          <a:prstGeom prst="rect">
            <a:avLst/>
          </a:prstGeom>
        </p:spPr>
      </p:pic>
      <p:sp>
        <p:nvSpPr>
          <p:cNvPr id="56" name="م1">
            <a:hlinkClick r:id="rId16" action="ppaction://hlinksldjump"/>
            <a:extLst>
              <a:ext uri="{FF2B5EF4-FFF2-40B4-BE49-F238E27FC236}">
                <a16:creationId xmlns:a16="http://schemas.microsoft.com/office/drawing/2014/main" id="{AD3CFC2E-3BDC-4FC2-B813-8B35DCB9AD2A}"/>
              </a:ext>
            </a:extLst>
          </p:cNvPr>
          <p:cNvSpPr/>
          <p:nvPr/>
        </p:nvSpPr>
        <p:spPr>
          <a:xfrm>
            <a:off x="10993582" y="5077078"/>
            <a:ext cx="813955" cy="82495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7" name="م2">
            <a:hlinkClick r:id="rId17" action="ppaction://hlinksldjump"/>
            <a:extLst>
              <a:ext uri="{FF2B5EF4-FFF2-40B4-BE49-F238E27FC236}">
                <a16:creationId xmlns:a16="http://schemas.microsoft.com/office/drawing/2014/main" id="{6B85ABF0-B2FA-423E-8CEA-3810D5A94B3A}"/>
              </a:ext>
            </a:extLst>
          </p:cNvPr>
          <p:cNvSpPr/>
          <p:nvPr/>
        </p:nvSpPr>
        <p:spPr>
          <a:xfrm>
            <a:off x="9944100" y="5205844"/>
            <a:ext cx="813955" cy="78971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8" name="م3">
            <a:hlinkClick r:id="rId18" action="ppaction://hlinksldjump"/>
            <a:extLst>
              <a:ext uri="{FF2B5EF4-FFF2-40B4-BE49-F238E27FC236}">
                <a16:creationId xmlns:a16="http://schemas.microsoft.com/office/drawing/2014/main" id="{A0A71BC3-4896-4F06-ADE3-A1BF79FF4C28}"/>
              </a:ext>
            </a:extLst>
          </p:cNvPr>
          <p:cNvSpPr/>
          <p:nvPr/>
        </p:nvSpPr>
        <p:spPr>
          <a:xfrm>
            <a:off x="8749146" y="5174672"/>
            <a:ext cx="1039090" cy="82088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9" name="م4">
            <a:hlinkClick r:id="rId19" action="ppaction://hlinksldjump"/>
            <a:extLst>
              <a:ext uri="{FF2B5EF4-FFF2-40B4-BE49-F238E27FC236}">
                <a16:creationId xmlns:a16="http://schemas.microsoft.com/office/drawing/2014/main" id="{0DD25148-1856-4C9E-BF6F-957FA6C71A18}"/>
              </a:ext>
            </a:extLst>
          </p:cNvPr>
          <p:cNvSpPr/>
          <p:nvPr/>
        </p:nvSpPr>
        <p:spPr>
          <a:xfrm>
            <a:off x="7574974" y="5392882"/>
            <a:ext cx="1080654" cy="62345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م5">
            <a:hlinkClick r:id="rId20" action="ppaction://hlinksldjump"/>
            <a:extLst>
              <a:ext uri="{FF2B5EF4-FFF2-40B4-BE49-F238E27FC236}">
                <a16:creationId xmlns:a16="http://schemas.microsoft.com/office/drawing/2014/main" id="{BF347163-150F-45A7-8421-799D9BE6284F}"/>
              </a:ext>
            </a:extLst>
          </p:cNvPr>
          <p:cNvSpPr/>
          <p:nvPr/>
        </p:nvSpPr>
        <p:spPr>
          <a:xfrm>
            <a:off x="6390409" y="5309754"/>
            <a:ext cx="1101436" cy="59228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م6">
            <a:hlinkClick r:id="rId21" action="ppaction://hlinksldjump"/>
            <a:extLst>
              <a:ext uri="{FF2B5EF4-FFF2-40B4-BE49-F238E27FC236}">
                <a16:creationId xmlns:a16="http://schemas.microsoft.com/office/drawing/2014/main" id="{D096C17C-98EA-4A48-AB53-47FC59B58931}"/>
              </a:ext>
            </a:extLst>
          </p:cNvPr>
          <p:cNvSpPr/>
          <p:nvPr/>
        </p:nvSpPr>
        <p:spPr>
          <a:xfrm>
            <a:off x="5392882" y="5309754"/>
            <a:ext cx="841663" cy="59228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2" name="م7">
            <a:hlinkClick r:id="rId22" action="ppaction://hlinksldjump"/>
            <a:extLst>
              <a:ext uri="{FF2B5EF4-FFF2-40B4-BE49-F238E27FC236}">
                <a16:creationId xmlns:a16="http://schemas.microsoft.com/office/drawing/2014/main" id="{980E5157-3890-4683-9D00-64F7A9393C07}"/>
              </a:ext>
            </a:extLst>
          </p:cNvPr>
          <p:cNvSpPr/>
          <p:nvPr/>
        </p:nvSpPr>
        <p:spPr>
          <a:xfrm>
            <a:off x="4301835" y="5268190"/>
            <a:ext cx="914401" cy="63384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3" name="م8">
            <a:hlinkClick r:id="rId23" action="ppaction://hlinksldjump"/>
            <a:extLst>
              <a:ext uri="{FF2B5EF4-FFF2-40B4-BE49-F238E27FC236}">
                <a16:creationId xmlns:a16="http://schemas.microsoft.com/office/drawing/2014/main" id="{219EA46B-80C6-4E52-AD68-3A5A9A29443B}"/>
              </a:ext>
            </a:extLst>
          </p:cNvPr>
          <p:cNvSpPr/>
          <p:nvPr/>
        </p:nvSpPr>
        <p:spPr>
          <a:xfrm>
            <a:off x="3699164" y="5077078"/>
            <a:ext cx="509154" cy="88730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4" name="م9">
            <a:hlinkClick r:id="rId24" action="ppaction://hlinksldjump"/>
            <a:extLst>
              <a:ext uri="{FF2B5EF4-FFF2-40B4-BE49-F238E27FC236}">
                <a16:creationId xmlns:a16="http://schemas.microsoft.com/office/drawing/2014/main" id="{90211871-E815-42ED-9692-BC1A8691B164}"/>
              </a:ext>
            </a:extLst>
          </p:cNvPr>
          <p:cNvSpPr/>
          <p:nvPr/>
        </p:nvSpPr>
        <p:spPr>
          <a:xfrm>
            <a:off x="2919845" y="5077078"/>
            <a:ext cx="706582" cy="82495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5" name="م10">
            <a:hlinkClick r:id="rId25" action="ppaction://hlinksldjump"/>
            <a:extLst>
              <a:ext uri="{FF2B5EF4-FFF2-40B4-BE49-F238E27FC236}">
                <a16:creationId xmlns:a16="http://schemas.microsoft.com/office/drawing/2014/main" id="{EDE82DCF-AB4F-4850-8F12-F6A5F081EF14}"/>
              </a:ext>
            </a:extLst>
          </p:cNvPr>
          <p:cNvSpPr/>
          <p:nvPr/>
        </p:nvSpPr>
        <p:spPr>
          <a:xfrm>
            <a:off x="1641762" y="5340926"/>
            <a:ext cx="1091047" cy="56110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8" name="م11">
            <a:hlinkClick r:id="rId26" action="ppaction://hlinksldjump"/>
            <a:extLst>
              <a:ext uri="{FF2B5EF4-FFF2-40B4-BE49-F238E27FC236}">
                <a16:creationId xmlns:a16="http://schemas.microsoft.com/office/drawing/2014/main" id="{8A4A3120-58B8-4CB2-B304-96C5EA759130}"/>
              </a:ext>
            </a:extLst>
          </p:cNvPr>
          <p:cNvSpPr/>
          <p:nvPr/>
        </p:nvSpPr>
        <p:spPr>
          <a:xfrm>
            <a:off x="904008" y="5077078"/>
            <a:ext cx="644237" cy="82495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9" name="م12">
            <a:hlinkClick r:id="rId27" action="ppaction://hlinksldjump"/>
            <a:extLst>
              <a:ext uri="{FF2B5EF4-FFF2-40B4-BE49-F238E27FC236}">
                <a16:creationId xmlns:a16="http://schemas.microsoft.com/office/drawing/2014/main" id="{2E66906C-6923-45F2-BCA7-79F179612733}"/>
              </a:ext>
            </a:extLst>
          </p:cNvPr>
          <p:cNvSpPr/>
          <p:nvPr/>
        </p:nvSpPr>
        <p:spPr>
          <a:xfrm>
            <a:off x="176645" y="5077078"/>
            <a:ext cx="644238" cy="82495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Rectangle 2"/>
          <p:cNvSpPr/>
          <p:nvPr/>
        </p:nvSpPr>
        <p:spPr>
          <a:xfrm>
            <a:off x="949523" y="3881744"/>
            <a:ext cx="4136069" cy="923330"/>
          </a:xfrm>
          <a:prstGeom prst="rect">
            <a:avLst/>
          </a:prstGeom>
          <a:solidFill>
            <a:srgbClr val="FFC000"/>
          </a:solidFill>
        </p:spPr>
        <p:txBody>
          <a:bodyPr wrap="none" lIns="91440" tIns="45720" rIns="91440" bIns="45720">
            <a:spAutoFit/>
          </a:bodyPr>
          <a:lstStyle/>
          <a:p>
            <a:pPr algn="ctr"/>
            <a:r>
              <a:rPr lang="ar-LB" sz="5400" b="1" cap="none" spc="0" dirty="0">
                <a:ln w="22225">
                  <a:solidFill>
                    <a:schemeClr val="accent2"/>
                  </a:solidFill>
                  <a:prstDash val="solid"/>
                </a:ln>
                <a:solidFill>
                  <a:srgbClr val="FF0000"/>
                </a:solidFill>
                <a:effectLst/>
                <a:latin typeface="Tahoma" panose="020B0604030504040204" pitchFamily="34" charset="0"/>
                <a:ea typeface="Tahoma" panose="020B0604030504040204" pitchFamily="34" charset="0"/>
                <a:cs typeface="Tahoma" panose="020B0604030504040204" pitchFamily="34" charset="0"/>
              </a:rPr>
              <a:t>الفريق الأوّل</a:t>
            </a:r>
            <a:endParaRPr lang="en-US" sz="5400" b="1" cap="none" spc="0" dirty="0">
              <a:ln w="22225">
                <a:solidFill>
                  <a:schemeClr val="accent2"/>
                </a:solidFill>
                <a:prstDash val="solid"/>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71" name="صورة 70">
            <a:extLst>
              <a:ext uri="{FF2B5EF4-FFF2-40B4-BE49-F238E27FC236}">
                <a16:creationId xmlns:a16="http://schemas.microsoft.com/office/drawing/2014/main" id="{997ED239-5642-48AD-8F55-07CFC9B4AFF4}"/>
              </a:ext>
            </a:extLst>
          </p:cNvPr>
          <p:cNvPicPr>
            <a:picLocks noChangeAspect="1"/>
          </p:cNvPicPr>
          <p:nvPr/>
        </p:nvPicPr>
        <p:blipFill>
          <a:blip r:embed="rId28"/>
          <a:stretch>
            <a:fillRect/>
          </a:stretch>
        </p:blipFill>
        <p:spPr>
          <a:xfrm>
            <a:off x="5612003" y="1434069"/>
            <a:ext cx="5724640" cy="1012024"/>
          </a:xfrm>
          <a:prstGeom prst="rect">
            <a:avLst/>
          </a:prstGeom>
        </p:spPr>
      </p:pic>
      <p:sp>
        <p:nvSpPr>
          <p:cNvPr id="31" name="Rectangle 30"/>
          <p:cNvSpPr/>
          <p:nvPr/>
        </p:nvSpPr>
        <p:spPr>
          <a:xfrm>
            <a:off x="6674373" y="3446394"/>
            <a:ext cx="4169731" cy="523220"/>
          </a:xfrm>
          <a:prstGeom prst="rect">
            <a:avLst/>
          </a:prstGeom>
          <a:noFill/>
        </p:spPr>
        <p:txBody>
          <a:bodyPr wrap="none" lIns="91440" tIns="45720" rIns="91440" bIns="45720">
            <a:spAutoFit/>
          </a:bodyPr>
          <a:lstStyle/>
          <a:p>
            <a:pPr algn="ctr"/>
            <a:r>
              <a:rPr lang="ar-LB"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الصّف الأساسيّ الثّاني </a:t>
            </a:r>
            <a:endParaRPr lang="en-US" sz="28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6927643" y="2499639"/>
            <a:ext cx="2917786" cy="769441"/>
          </a:xfrm>
          <a:prstGeom prst="rect">
            <a:avLst/>
          </a:prstGeom>
          <a:noFill/>
        </p:spPr>
        <p:txBody>
          <a:bodyPr wrap="none" lIns="91440" tIns="45720" rIns="91440" bIns="45720">
            <a:spAutoFit/>
          </a:bodyPr>
          <a:lstStyle/>
          <a:p>
            <a:pPr algn="ctr"/>
            <a:r>
              <a:rPr lang="ar-LB" sz="4400" b="1" dirty="0">
                <a:ln w="12700">
                  <a:solidFill>
                    <a:schemeClr val="accent3">
                      <a:lumMod val="50000"/>
                    </a:schemeClr>
                  </a:solidFill>
                  <a:prstDash val="solid"/>
                </a:ln>
                <a:solidFill>
                  <a:schemeClr val="bg1"/>
                </a:solid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"ميلاديّات"</a:t>
            </a:r>
            <a:endParaRPr lang="en-US" sz="4400" b="1" cap="none" spc="0" dirty="0">
              <a:ln w="12700">
                <a:solidFill>
                  <a:schemeClr val="accent3">
                    <a:lumMod val="50000"/>
                  </a:schemeClr>
                </a:solidFill>
                <a:prstDash val="solid"/>
              </a:ln>
              <a:solidFill>
                <a:schemeClr val="bg1"/>
              </a:solid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pic>
        <p:nvPicPr>
          <p:cNvPr id="73" name="صورة 72">
            <a:extLst>
              <a:ext uri="{FF2B5EF4-FFF2-40B4-BE49-F238E27FC236}">
                <a16:creationId xmlns:a16="http://schemas.microsoft.com/office/drawing/2014/main" id="{C12459DE-EF27-448D-AC93-834FDC800F4A}"/>
              </a:ext>
            </a:extLst>
          </p:cNvPr>
          <p:cNvPicPr>
            <a:picLocks noChangeAspect="1"/>
          </p:cNvPicPr>
          <p:nvPr/>
        </p:nvPicPr>
        <p:blipFill>
          <a:blip r:embed="rId29"/>
          <a:stretch>
            <a:fillRect/>
          </a:stretch>
        </p:blipFill>
        <p:spPr>
          <a:xfrm>
            <a:off x="10266218" y="4519469"/>
            <a:ext cx="1925782" cy="379601"/>
          </a:xfrm>
          <a:prstGeom prst="rect">
            <a:avLst/>
          </a:prstGeom>
        </p:spPr>
      </p:pic>
      <p:sp>
        <p:nvSpPr>
          <p:cNvPr id="5" name="Rectangle 4"/>
          <p:cNvSpPr/>
          <p:nvPr/>
        </p:nvSpPr>
        <p:spPr>
          <a:xfrm>
            <a:off x="9324350" y="555523"/>
            <a:ext cx="2076209" cy="707886"/>
          </a:xfrm>
          <a:prstGeom prst="rect">
            <a:avLst/>
          </a:prstGeom>
          <a:noFill/>
        </p:spPr>
        <p:txBody>
          <a:bodyPr wrap="none" lIns="91440" tIns="45720" rIns="91440" bIns="45720">
            <a:spAutoFit/>
          </a:bodyPr>
          <a:lstStyle/>
          <a:p>
            <a:pPr algn="ctr"/>
            <a:r>
              <a:rPr lang="ar-LB" sz="2000" b="0" cap="none" spc="0" dirty="0">
                <a:ln w="0"/>
                <a:solidFill>
                  <a:schemeClr val="bg1"/>
                </a:solidFill>
                <a:effectLst>
                  <a:outerShdw blurRad="38100" dist="25400" dir="5400000" algn="ctr" rotWithShape="0">
                    <a:srgbClr val="6E747A">
                      <a:alpha val="43000"/>
                    </a:srgbClr>
                  </a:outerShdw>
                </a:effectLst>
              </a:rPr>
              <a:t>مركز التربية الدينية </a:t>
            </a:r>
          </a:p>
          <a:p>
            <a:pPr algn="ctr"/>
            <a:r>
              <a:rPr lang="ar-LB" sz="2000" dirty="0">
                <a:ln w="0"/>
                <a:solidFill>
                  <a:schemeClr val="bg1"/>
                </a:solidFill>
                <a:effectLst>
                  <a:outerShdw blurRad="38100" dist="25400" dir="5400000" algn="ctr" rotWithShape="0">
                    <a:srgbClr val="6E747A">
                      <a:alpha val="43000"/>
                    </a:srgbClr>
                  </a:outerShdw>
                </a:effectLst>
              </a:rPr>
              <a:t>رهبانية القلبين الاقدسين</a:t>
            </a:r>
            <a:endParaRPr lang="en-US" sz="20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49099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3 -0.00023 L -0.2345 -0.2699 L -0.85156 -0.68055 " pathEditMode="relative" rAng="0" ptsTypes="AAA">
                                      <p:cBhvr>
                                        <p:cTn id="6" dur="2000" fill="hold"/>
                                        <p:tgtEl>
                                          <p:spTgt spid="46"/>
                                        </p:tgtEl>
                                        <p:attrNameLst>
                                          <p:attrName>ppt_x</p:attrName>
                                          <p:attrName>ppt_y</p:attrName>
                                        </p:attrNameLst>
                                      </p:cBhvr>
                                      <p:rCtr x="-42565" y="-34005"/>
                                    </p:animMotion>
                                  </p:childTnLst>
                                </p:cTn>
                              </p:par>
                              <p:par>
                                <p:cTn id="7" presetID="10" presetClass="exit" presetSubtype="0" fill="hold" grpId="0" nodeType="withEffect">
                                  <p:stCondLst>
                                    <p:cond delay="0"/>
                                  </p:stCondLst>
                                  <p:childTnLst>
                                    <p:animEffect transition="out" filter="fade">
                                      <p:cBhvr>
                                        <p:cTn id="8" dur="500"/>
                                        <p:tgtEl>
                                          <p:spTgt spid="56"/>
                                        </p:tgtEl>
                                      </p:cBhvr>
                                    </p:animEffect>
                                    <p:set>
                                      <p:cBhvr>
                                        <p:cTn id="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0" restart="whenNotActive" fill="hold" evtFilter="cancelBubble" nodeType="interactiveSeq">
                <p:stCondLst>
                  <p:cond evt="onClick" delay="0">
                    <p:tgtEl>
                      <p:spTgt spid="57"/>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75E-6 1.85185E-6 L -0.22708 -0.41134 L -0.69661 -0.70209 L -0.69583 -0.70209 " pathEditMode="relative" rAng="0" ptsTypes="AAAA">
                                      <p:cBhvr>
                                        <p:cTn id="14" dur="2000" fill="hold"/>
                                        <p:tgtEl>
                                          <p:spTgt spid="43"/>
                                        </p:tgtEl>
                                        <p:attrNameLst>
                                          <p:attrName>ppt_x</p:attrName>
                                          <p:attrName>ppt_y</p:attrName>
                                        </p:attrNameLst>
                                      </p:cBhvr>
                                      <p:rCtr x="-34831" y="-35116"/>
                                    </p:animMotion>
                                  </p:childTnLst>
                                </p:cTn>
                              </p:par>
                              <p:par>
                                <p:cTn id="15" presetID="10" presetClass="exit" presetSubtype="0" fill="hold" grpId="0" nodeType="withEffect">
                                  <p:stCondLst>
                                    <p:cond delay="0"/>
                                  </p:stCondLst>
                                  <p:childTnLst>
                                    <p:animEffect transition="out" filter="fade">
                                      <p:cBhvr>
                                        <p:cTn id="16" dur="500"/>
                                        <p:tgtEl>
                                          <p:spTgt spid="57"/>
                                        </p:tgtEl>
                                      </p:cBhvr>
                                    </p:animEffect>
                                    <p:set>
                                      <p:cBhvr>
                                        <p:cTn id="1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8" restart="whenNotActive" fill="hold" evtFilter="cancelBubble" nodeType="interactiveSeq">
                <p:stCondLst>
                  <p:cond evt="onClick" delay="0">
                    <p:tgtEl>
                      <p:spTgt spid="58"/>
                    </p:tgtEl>
                  </p:cond>
                </p:stCondLst>
                <p:endSync evt="end" delay="0">
                  <p:rtn val="all"/>
                </p:endSync>
                <p:childTnLst>
                  <p:par>
                    <p:cTn id="19" fill="hold">
                      <p:stCondLst>
                        <p:cond delay="0"/>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66667E-6 -4.81481E-6 L -0.08958 -0.16689 L -0.52721 -0.69953 L -0.52721 -0.69953 " pathEditMode="relative" rAng="0" ptsTypes="AAAA">
                                      <p:cBhvr>
                                        <p:cTn id="22" dur="2000" fill="hold"/>
                                        <p:tgtEl>
                                          <p:spTgt spid="42"/>
                                        </p:tgtEl>
                                        <p:attrNameLst>
                                          <p:attrName>ppt_x</p:attrName>
                                          <p:attrName>ppt_y</p:attrName>
                                        </p:attrNameLst>
                                      </p:cBhvr>
                                      <p:rCtr x="-26367" y="-34977"/>
                                    </p:animMotion>
                                  </p:childTnLst>
                                </p:cTn>
                              </p:par>
                              <p:par>
                                <p:cTn id="23" presetID="10" presetClass="exit" presetSubtype="0" fill="hold" grpId="0" nodeType="withEffect">
                                  <p:stCondLst>
                                    <p:cond delay="0"/>
                                  </p:stCondLst>
                                  <p:childTnLst>
                                    <p:animEffect transition="out" filter="fade">
                                      <p:cBhvr>
                                        <p:cTn id="24" dur="500"/>
                                        <p:tgtEl>
                                          <p:spTgt spid="58"/>
                                        </p:tgtEl>
                                      </p:cBhvr>
                                    </p:animEffect>
                                    <p:set>
                                      <p:cBhvr>
                                        <p:cTn id="25"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6" restart="whenNotActive" fill="hold" evtFilter="cancelBubble" nodeType="interactiveSeq">
                <p:stCondLst>
                  <p:cond evt="onClick" delay="0">
                    <p:tgtEl>
                      <p:spTgt spid="59"/>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nodeType="clickEffect">
                                  <p:stCondLst>
                                    <p:cond delay="100"/>
                                  </p:stCondLst>
                                  <p:childTnLst>
                                    <p:animMotion origin="layout" path="M 4.58333E-6 -4.07407E-6 L -0.08178 -0.2118 L -0.16732 -0.6449 L -0.33607 -0.69537 L -0.33607 -0.69513 " pathEditMode="relative" rAng="0" ptsTypes="AAAAA">
                                      <p:cBhvr>
                                        <p:cTn id="30" dur="2000" fill="hold"/>
                                        <p:tgtEl>
                                          <p:spTgt spid="41"/>
                                        </p:tgtEl>
                                        <p:attrNameLst>
                                          <p:attrName>ppt_x</p:attrName>
                                          <p:attrName>ppt_y</p:attrName>
                                        </p:attrNameLst>
                                      </p:cBhvr>
                                      <p:rCtr x="-16810" y="-34769"/>
                                    </p:animMotion>
                                  </p:childTnLst>
                                </p:cTn>
                              </p:par>
                              <p:par>
                                <p:cTn id="31" presetID="10" presetClass="exit" presetSubtype="0" fill="hold" grpId="0" nodeType="withEffect">
                                  <p:stCondLst>
                                    <p:cond delay="0"/>
                                  </p:stCondLst>
                                  <p:childTnLst>
                                    <p:animEffect transition="out" filter="fade">
                                      <p:cBhvr>
                                        <p:cTn id="32" dur="500"/>
                                        <p:tgtEl>
                                          <p:spTgt spid="59"/>
                                        </p:tgtEl>
                                      </p:cBhvr>
                                    </p:animEffect>
                                    <p:set>
                                      <p:cBhvr>
                                        <p:cTn id="33"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34" restart="whenNotActive" fill="hold" evtFilter="cancelBubble" nodeType="interactiveSeq">
                <p:stCondLst>
                  <p:cond evt="onClick" delay="0">
                    <p:tgtEl>
                      <p:spTgt spid="60"/>
                    </p:tgtEl>
                  </p:cond>
                </p:stCondLst>
                <p:endSync evt="end" delay="0">
                  <p:rtn val="all"/>
                </p:endSync>
                <p:childTnLst>
                  <p:par>
                    <p:cTn id="35" fill="hold">
                      <p:stCondLst>
                        <p:cond delay="0"/>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8.33333E-7 4.44444E-6 L -0.34349 -0.50487 L -0.4776 -0.50973 " pathEditMode="relative" rAng="0" ptsTypes="AAA">
                                      <p:cBhvr>
                                        <p:cTn id="38" dur="2000" fill="hold"/>
                                        <p:tgtEl>
                                          <p:spTgt spid="48"/>
                                        </p:tgtEl>
                                        <p:attrNameLst>
                                          <p:attrName>ppt_x</p:attrName>
                                          <p:attrName>ppt_y</p:attrName>
                                        </p:attrNameLst>
                                      </p:cBhvr>
                                      <p:rCtr x="-23880" y="-25486"/>
                                    </p:animMotion>
                                  </p:childTnLst>
                                </p:cTn>
                              </p:par>
                              <p:par>
                                <p:cTn id="39" presetID="10" presetClass="exit" presetSubtype="0" fill="hold" grpId="0" nodeType="withEffect">
                                  <p:stCondLst>
                                    <p:cond delay="0"/>
                                  </p:stCondLst>
                                  <p:childTnLst>
                                    <p:animEffect transition="out" filter="fade">
                                      <p:cBhvr>
                                        <p:cTn id="40" dur="500"/>
                                        <p:tgtEl>
                                          <p:spTgt spid="60"/>
                                        </p:tgtEl>
                                      </p:cBhvr>
                                    </p:animEffect>
                                    <p:set>
                                      <p:cBhvr>
                                        <p:cTn id="4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42" restart="whenNotActive" fill="hold" evtFilter="cancelBubble" nodeType="interactiveSeq">
                <p:stCondLst>
                  <p:cond evt="onClick" delay="0">
                    <p:tgtEl>
                      <p:spTgt spid="61"/>
                    </p:tgtEl>
                  </p:cond>
                </p:stCondLst>
                <p:endSync evt="end" delay="0">
                  <p:rtn val="all"/>
                </p:endSync>
                <p:childTnLst>
                  <p:par>
                    <p:cTn id="43" fill="hold">
                      <p:stCondLst>
                        <p:cond delay="0"/>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2.70833E-6 3.33333E-6 L -0.02409 -0.21412 L -0.29297 -0.51412 " pathEditMode="relative" rAng="0" ptsTypes="AAA">
                                      <p:cBhvr>
                                        <p:cTn id="46" dur="2000" fill="hold"/>
                                        <p:tgtEl>
                                          <p:spTgt spid="47"/>
                                        </p:tgtEl>
                                        <p:attrNameLst>
                                          <p:attrName>ppt_x</p:attrName>
                                          <p:attrName>ppt_y</p:attrName>
                                        </p:attrNameLst>
                                      </p:cBhvr>
                                      <p:rCtr x="-14648" y="-25718"/>
                                    </p:animMotion>
                                  </p:childTnLst>
                                </p:cTn>
                              </p:par>
                              <p:par>
                                <p:cTn id="47" presetID="10" presetClass="exit" presetSubtype="0" fill="hold" grpId="0" nodeType="withEffect">
                                  <p:stCondLst>
                                    <p:cond delay="0"/>
                                  </p:stCondLst>
                                  <p:childTnLst>
                                    <p:animEffect transition="out" filter="fade">
                                      <p:cBhvr>
                                        <p:cTn id="48" dur="500"/>
                                        <p:tgtEl>
                                          <p:spTgt spid="61"/>
                                        </p:tgtEl>
                                      </p:cBhvr>
                                    </p:animEffect>
                                    <p:set>
                                      <p:cBhvr>
                                        <p:cTn id="4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50" restart="whenNotActive" fill="hold" evtFilter="cancelBubble" nodeType="interactiveSeq">
                <p:stCondLst>
                  <p:cond evt="onClick" delay="0">
                    <p:tgtEl>
                      <p:spTgt spid="62"/>
                    </p:tgtEl>
                  </p:cond>
                </p:stCondLst>
                <p:endSync evt="end" delay="0">
                  <p:rtn val="all"/>
                </p:endSync>
                <p:childTnLst>
                  <p:par>
                    <p:cTn id="51" fill="hold">
                      <p:stCondLst>
                        <p:cond delay="0"/>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2.08333E-6 4.81481E-6 L -0.02916 -0.18866 L -0.10755 -0.52292 " pathEditMode="relative" rAng="0" ptsTypes="AAA">
                                      <p:cBhvr>
                                        <p:cTn id="54" dur="2000" fill="hold"/>
                                        <p:tgtEl>
                                          <p:spTgt spid="44"/>
                                        </p:tgtEl>
                                        <p:attrNameLst>
                                          <p:attrName>ppt_x</p:attrName>
                                          <p:attrName>ppt_y</p:attrName>
                                        </p:attrNameLst>
                                      </p:cBhvr>
                                      <p:rCtr x="-5378" y="-26157"/>
                                    </p:animMotion>
                                  </p:childTnLst>
                                </p:cTn>
                              </p:par>
                              <p:par>
                                <p:cTn id="55" presetID="10" presetClass="exit" presetSubtype="0" fill="hold" grpId="0" nodeType="withEffect">
                                  <p:stCondLst>
                                    <p:cond delay="0"/>
                                  </p:stCondLst>
                                  <p:childTnLst>
                                    <p:animEffect transition="out" filter="fade">
                                      <p:cBhvr>
                                        <p:cTn id="56" dur="500"/>
                                        <p:tgtEl>
                                          <p:spTgt spid="62"/>
                                        </p:tgtEl>
                                      </p:cBhvr>
                                    </p:animEffect>
                                    <p:set>
                                      <p:cBhvr>
                                        <p:cTn id="57"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58" restart="whenNotActive" fill="hold" evtFilter="cancelBubble" nodeType="interactiveSeq">
                <p:stCondLst>
                  <p:cond evt="onClick" delay="0">
                    <p:tgtEl>
                      <p:spTgt spid="63"/>
                    </p:tgtEl>
                  </p:cond>
                </p:stCondLst>
                <p:endSync evt="end" delay="0">
                  <p:rtn val="all"/>
                </p:endSync>
                <p:childTnLst>
                  <p:par>
                    <p:cTn id="59" fill="hold">
                      <p:stCondLst>
                        <p:cond delay="0"/>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1.45833E-6 3.7037E-7 L 0.03216 -0.13912 L 0.02057 -0.20185 L 0.01549 -0.21042 L 0.00924 -0.36111 L 0.02174 -0.52639 " pathEditMode="relative" rAng="0" ptsTypes="AAAAAA">
                                      <p:cBhvr>
                                        <p:cTn id="62" dur="2000" fill="hold"/>
                                        <p:tgtEl>
                                          <p:spTgt spid="40"/>
                                        </p:tgtEl>
                                        <p:attrNameLst>
                                          <p:attrName>ppt_x</p:attrName>
                                          <p:attrName>ppt_y</p:attrName>
                                        </p:attrNameLst>
                                      </p:cBhvr>
                                      <p:rCtr x="1602" y="-26319"/>
                                    </p:animMotion>
                                  </p:childTnLst>
                                </p:cTn>
                              </p:par>
                              <p:par>
                                <p:cTn id="63" presetID="10" presetClass="exit" presetSubtype="0" fill="hold" grpId="0" nodeType="withEffect">
                                  <p:stCondLst>
                                    <p:cond delay="0"/>
                                  </p:stCondLst>
                                  <p:childTnLst>
                                    <p:animEffect transition="out" filter="fade">
                                      <p:cBhvr>
                                        <p:cTn id="64" dur="500"/>
                                        <p:tgtEl>
                                          <p:spTgt spid="63"/>
                                        </p:tgtEl>
                                      </p:cBhvr>
                                    </p:animEffect>
                                    <p:set>
                                      <p:cBhvr>
                                        <p:cTn id="65"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66" restart="whenNotActive" fill="hold" evtFilter="cancelBubble" nodeType="interactiveSeq">
                <p:stCondLst>
                  <p:cond evt="onClick" delay="0">
                    <p:tgtEl>
                      <p:spTgt spid="64"/>
                    </p:tgtEl>
                  </p:cond>
                </p:stCondLst>
                <p:endSync evt="end" delay="0">
                  <p:rtn val="all"/>
                </p:endSync>
                <p:childTnLst>
                  <p:par>
                    <p:cTn id="67" fill="hold">
                      <p:stCondLst>
                        <p:cond delay="0"/>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0.00039 1.11111E-6 L 0.04427 -0.13102 L 0.05026 -0.23796 L -0.0168 -0.22662 L -0.1418 -0.18218 L -0.18946 -0.34329 " pathEditMode="relative" rAng="0" ptsTypes="AAAAAA">
                                      <p:cBhvr>
                                        <p:cTn id="70" dur="2000" fill="hold"/>
                                        <p:tgtEl>
                                          <p:spTgt spid="51"/>
                                        </p:tgtEl>
                                        <p:attrNameLst>
                                          <p:attrName>ppt_x</p:attrName>
                                          <p:attrName>ppt_y</p:attrName>
                                        </p:attrNameLst>
                                      </p:cBhvr>
                                      <p:rCtr x="-6927" y="-17176"/>
                                    </p:animMotion>
                                  </p:childTnLst>
                                </p:cTn>
                              </p:par>
                              <p:par>
                                <p:cTn id="71" presetID="10" presetClass="exit" presetSubtype="0" fill="hold" grpId="0" nodeType="withEffect">
                                  <p:stCondLst>
                                    <p:cond delay="0"/>
                                  </p:stCondLst>
                                  <p:childTnLst>
                                    <p:animEffect transition="out" filter="fade">
                                      <p:cBhvr>
                                        <p:cTn id="72" dur="500"/>
                                        <p:tgtEl>
                                          <p:spTgt spid="64"/>
                                        </p:tgtEl>
                                      </p:cBhvr>
                                    </p:animEffect>
                                    <p:set>
                                      <p:cBhvr>
                                        <p:cTn id="7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74" restart="whenNotActive" fill="hold" evtFilter="cancelBubble" nodeType="interactiveSeq">
                <p:stCondLst>
                  <p:cond evt="onClick" delay="0">
                    <p:tgtEl>
                      <p:spTgt spid="65"/>
                    </p:tgtEl>
                  </p:cond>
                </p:stCondLst>
                <p:endSync evt="end" delay="0">
                  <p:rtn val="all"/>
                </p:endSync>
                <p:childTnLst>
                  <p:par>
                    <p:cTn id="75" fill="hold">
                      <p:stCondLst>
                        <p:cond delay="0"/>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0.00118 4.07407E-6 L 0.00573 -0.21899 L -0.02031 -0.3426 " pathEditMode="relative" rAng="0" ptsTypes="AAA">
                                      <p:cBhvr>
                                        <p:cTn id="78" dur="2000" fill="hold"/>
                                        <p:tgtEl>
                                          <p:spTgt spid="50"/>
                                        </p:tgtEl>
                                        <p:attrNameLst>
                                          <p:attrName>ppt_x</p:attrName>
                                          <p:attrName>ppt_y</p:attrName>
                                        </p:attrNameLst>
                                      </p:cBhvr>
                                      <p:rCtr x="-846" y="-17130"/>
                                    </p:animMotion>
                                  </p:childTnLst>
                                </p:cTn>
                              </p:par>
                              <p:par>
                                <p:cTn id="79" presetID="10" presetClass="exit" presetSubtype="0" fill="hold" grpId="0" nodeType="withEffect">
                                  <p:stCondLst>
                                    <p:cond delay="0"/>
                                  </p:stCondLst>
                                  <p:childTnLst>
                                    <p:animEffect transition="out" filter="fade">
                                      <p:cBhvr>
                                        <p:cTn id="80" dur="500"/>
                                        <p:tgtEl>
                                          <p:spTgt spid="65"/>
                                        </p:tgtEl>
                                      </p:cBhvr>
                                    </p:animEffect>
                                    <p:set>
                                      <p:cBhvr>
                                        <p:cTn id="81"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82" restart="whenNotActive" fill="hold" evtFilter="cancelBubble" nodeType="interactiveSeq">
                <p:stCondLst>
                  <p:cond evt="onClick" delay="0">
                    <p:tgtEl>
                      <p:spTgt spid="68"/>
                    </p:tgtEl>
                  </p:cond>
                </p:stCondLst>
                <p:endSync evt="end" delay="0">
                  <p:rtn val="all"/>
                </p:endSync>
                <p:childTnLst>
                  <p:par>
                    <p:cTn id="83" fill="hold">
                      <p:stCondLst>
                        <p:cond delay="0"/>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0.00117 0.00602 L 0.14778 -0.34097 " pathEditMode="relative" rAng="0" ptsTypes="AA">
                                      <p:cBhvr>
                                        <p:cTn id="86" dur="2000" fill="hold"/>
                                        <p:tgtEl>
                                          <p:spTgt spid="49"/>
                                        </p:tgtEl>
                                        <p:attrNameLst>
                                          <p:attrName>ppt_x</p:attrName>
                                          <p:attrName>ppt_y</p:attrName>
                                        </p:attrNameLst>
                                      </p:cBhvr>
                                      <p:rCtr x="7331" y="-17361"/>
                                    </p:animMotion>
                                  </p:childTnLst>
                                </p:cTn>
                              </p:par>
                              <p:par>
                                <p:cTn id="87" presetID="10" presetClass="exit" presetSubtype="0" fill="hold" grpId="0" nodeType="withEffect">
                                  <p:stCondLst>
                                    <p:cond delay="0"/>
                                  </p:stCondLst>
                                  <p:childTnLst>
                                    <p:animEffect transition="out" filter="fade">
                                      <p:cBhvr>
                                        <p:cTn id="88" dur="500"/>
                                        <p:tgtEl>
                                          <p:spTgt spid="68"/>
                                        </p:tgtEl>
                                      </p:cBhvr>
                                    </p:animEffect>
                                    <p:set>
                                      <p:cBhvr>
                                        <p:cTn id="8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90" restart="whenNotActive" fill="hold" evtFilter="cancelBubble" nodeType="interactiveSeq">
                <p:stCondLst>
                  <p:cond evt="onClick" delay="0">
                    <p:tgtEl>
                      <p:spTgt spid="69"/>
                    </p:tgtEl>
                  </p:cond>
                </p:stCondLst>
                <p:endSync evt="end" delay="0">
                  <p:rtn val="all"/>
                </p:endSync>
                <p:childTnLst>
                  <p:par>
                    <p:cTn id="91" fill="hold">
                      <p:stCondLst>
                        <p:cond delay="0"/>
                      </p:stCondLst>
                      <p:childTnLst>
                        <p:par>
                          <p:cTn id="92" fill="hold">
                            <p:stCondLst>
                              <p:cond delay="0"/>
                            </p:stCondLst>
                            <p:childTnLst>
                              <p:par>
                                <p:cTn id="93" presetID="0" presetClass="path" presetSubtype="0" accel="50000" decel="50000" fill="hold" nodeType="clickEffect">
                                  <p:stCondLst>
                                    <p:cond delay="0"/>
                                  </p:stCondLst>
                                  <p:childTnLst>
                                    <p:animMotion origin="layout" path="M -2.08333E-6 -3.7037E-7 L 0.2625 -0.22963 L 0.29427 -0.35995 L 0.29492 -0.35903 " pathEditMode="relative" rAng="0" ptsTypes="AAAA">
                                      <p:cBhvr>
                                        <p:cTn id="94" dur="2000" fill="hold"/>
                                        <p:tgtEl>
                                          <p:spTgt spid="45"/>
                                        </p:tgtEl>
                                        <p:attrNameLst>
                                          <p:attrName>ppt_x</p:attrName>
                                          <p:attrName>ppt_y</p:attrName>
                                        </p:attrNameLst>
                                      </p:cBhvr>
                                      <p:rCtr x="14740" y="-18009"/>
                                    </p:animMotion>
                                  </p:childTnLst>
                                </p:cTn>
                              </p:par>
                              <p:par>
                                <p:cTn id="95" presetID="10" presetClass="exit" presetSubtype="0" fill="hold" grpId="0" nodeType="withEffect">
                                  <p:stCondLst>
                                    <p:cond delay="0"/>
                                  </p:stCondLst>
                                  <p:childTnLst>
                                    <p:animEffect transition="out" filter="fade">
                                      <p:cBhvr>
                                        <p:cTn id="96" dur="500"/>
                                        <p:tgtEl>
                                          <p:spTgt spid="69"/>
                                        </p:tgtEl>
                                      </p:cBhvr>
                                    </p:animEffect>
                                    <p:set>
                                      <p:cBhvr>
                                        <p:cTn id="97"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539" y="100013"/>
            <a:ext cx="6286500" cy="4100512"/>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من</a:t>
            </a:r>
          </a:p>
          <a:p>
            <a:pPr algn="ctr"/>
            <a:r>
              <a:rPr lang="ar-LB" sz="4400" b="1" dirty="0"/>
              <a:t> قيافا</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من بيلاطس</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من هيرودس</a:t>
            </a:r>
            <a:endParaRPr lang="ar-SA" sz="4400" b="1" dirty="0"/>
          </a:p>
        </p:txBody>
      </p:sp>
      <p:pic>
        <p:nvPicPr>
          <p:cNvPr id="8" name="صورة 7">
            <a:hlinkClick r:id="" action="ppaction://hlinkshowjump?jump=firstslide"/>
          </p:cNvPr>
          <p:cNvPicPr>
            <a:picLocks noChangeAspect="1"/>
          </p:cNvPicPr>
          <p:nvPr/>
        </p:nvPicPr>
        <p:blipFill rotWithShape="1">
          <a:blip r:embed="rId5">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4373216" y="2488376"/>
            <a:ext cx="3816626" cy="1501361"/>
          </a:xfrm>
          <a:prstGeom prst="rect">
            <a:avLst/>
          </a:prstGeom>
          <a:solidFill>
            <a:srgbClr val="FFD495">
              <a:alpha val="56863"/>
            </a:srgb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مِمَّن هرَبَ يوسف ومريم مَعَ الطّفل</a:t>
            </a:r>
            <a:r>
              <a:rPr lang="ar-SA" sz="4000" b="1" dirty="0">
                <a:effectLst>
                  <a:outerShdw blurRad="50800" dist="38100" dir="2700000" algn="tl" rotWithShape="0">
                    <a:schemeClr val="bg1">
                      <a:alpha val="40000"/>
                    </a:schemeClr>
                  </a:outerShdw>
                </a:effectLst>
              </a:rPr>
              <a:t>؟</a:t>
            </a:r>
          </a:p>
        </p:txBody>
      </p:sp>
    </p:spTree>
    <p:extLst>
      <p:ext uri="{BB962C8B-B14F-4D97-AF65-F5344CB8AC3E}">
        <p14:creationId xmlns:p14="http://schemas.microsoft.com/office/powerpoint/2010/main" val="4070424136"/>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repeatCount="indefinite" fill="hold" grpId="1" nodeType="click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right.wav"/>
                                        </p:tgtEl>
                                      </p:cMediaNode>
                                    </p:audio>
                                  </p:subTnLst>
                                </p:cTn>
                              </p:par>
                            </p:childTnLst>
                          </p:cTn>
                        </p:par>
                        <p:par>
                          <p:cTn id="25" fill="hold">
                            <p:stCondLst>
                              <p:cond delay="1000"/>
                            </p:stCondLst>
                            <p:childTnLst>
                              <p:par>
                                <p:cTn id="26" presetID="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1" nodeType="clickEffect">
                                  <p:stCondLst>
                                    <p:cond delay="0"/>
                                  </p:stCondLst>
                                  <p:childTnLst>
                                    <p:animClr clrSpc="rgb" dir="cw">
                                      <p:cBhvr override="childStyle">
                                        <p:cTn id="34" dur="500" fill="hold"/>
                                        <p:tgtEl>
                                          <p:spTgt spid="5"/>
                                        </p:tgtEl>
                                        <p:attrNameLst>
                                          <p:attrName>style.color</p:attrName>
                                        </p:attrNameLst>
                                      </p:cBhvr>
                                      <p:to>
                                        <a:schemeClr val="bg1"/>
                                      </p:to>
                                    </p:animClr>
                                    <p:animClr clrSpc="rgb" dir="cw">
                                      <p:cBhvr>
                                        <p:cTn id="35" dur="500" fill="hold"/>
                                        <p:tgtEl>
                                          <p:spTgt spid="5"/>
                                        </p:tgtEl>
                                        <p:attrNameLst>
                                          <p:attrName>fillcolor</p:attrName>
                                        </p:attrNameLst>
                                      </p:cBhvr>
                                      <p:to>
                                        <a:schemeClr val="bg1"/>
                                      </p:to>
                                    </p:animClr>
                                    <p:set>
                                      <p:cBhvr>
                                        <p:cTn id="36" dur="500" fill="hold"/>
                                        <p:tgtEl>
                                          <p:spTgt spid="5"/>
                                        </p:tgtEl>
                                        <p:attrNameLst>
                                          <p:attrName>fill.type</p:attrName>
                                        </p:attrNameLst>
                                      </p:cBhvr>
                                      <p:to>
                                        <p:strVal val="solid"/>
                                      </p:to>
                                    </p:set>
                                    <p:set>
                                      <p:cBhvr>
                                        <p:cTn id="37"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6"/>
                                        </p:tgtEl>
                                        <p:attrNameLst>
                                          <p:attrName>style.color</p:attrName>
                                        </p:attrNameLst>
                                      </p:cBhvr>
                                      <p:to>
                                        <a:schemeClr val="bg1"/>
                                      </p:to>
                                    </p:animClr>
                                    <p:animClr clrSpc="rgb" dir="cw">
                                      <p:cBhvr>
                                        <p:cTn id="43" dur="500" fill="hold"/>
                                        <p:tgtEl>
                                          <p:spTgt spid="6"/>
                                        </p:tgtEl>
                                        <p:attrNameLst>
                                          <p:attrName>fillcolor</p:attrName>
                                        </p:attrNameLst>
                                      </p:cBhvr>
                                      <p:to>
                                        <a:schemeClr val="bg1"/>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6"/>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6413" r="25761"/>
          <a:stretch/>
        </p:blipFill>
        <p:spPr>
          <a:xfrm>
            <a:off x="3038629" y="164734"/>
            <a:ext cx="5988190" cy="4460423"/>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إلى مِصرَ</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إلى الأردنّ</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إلى لبنان</a:t>
            </a:r>
            <a:endParaRPr lang="ar-SA" sz="4400" b="1" dirty="0"/>
          </a:p>
        </p:txBody>
      </p:sp>
      <p:pic>
        <p:nvPicPr>
          <p:cNvPr id="8" name="صورة 7">
            <a:hlinkClick r:id="" action="ppaction://hlinkshowjump?jump=firstslide"/>
          </p:cNvPr>
          <p:cNvPicPr>
            <a:picLocks noChangeAspect="1"/>
          </p:cNvPicPr>
          <p:nvPr/>
        </p:nvPicPr>
        <p:blipFill rotWithShape="1">
          <a:blip r:embed="rId5">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526476" y="2563241"/>
            <a:ext cx="5012495" cy="1451451"/>
          </a:xfrm>
          <a:prstGeom prst="rect">
            <a:avLst/>
          </a:prstGeom>
          <a:solidFill>
            <a:srgbClr val="FFD495">
              <a:alpha val="58039"/>
            </a:srgb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إلى أينَ هربَ يوسفُ ومريم مع الطّفلِ يسوع؟</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1225378658"/>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6"/>
                                        </p:tgtEl>
                                        <p:attrNameLst>
                                          <p:attrName>style.color</p:attrName>
                                        </p:attrNameLst>
                                      </p:cBhvr>
                                      <p:to>
                                        <a:schemeClr val="bg1"/>
                                      </p:to>
                                    </p:animClr>
                                    <p:animClr clrSpc="rgb" dir="cw">
                                      <p:cBhvr>
                                        <p:cTn id="21" dur="500" fill="hold"/>
                                        <p:tgtEl>
                                          <p:spTgt spid="6"/>
                                        </p:tgtEl>
                                        <p:attrNameLst>
                                          <p:attrName>fillcolor</p:attrName>
                                        </p:attrNameLst>
                                      </p:cBhvr>
                                      <p:to>
                                        <a:schemeClr val="bg1"/>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5"/>
                                        </p:tgtEl>
                                        <p:attrNameLst>
                                          <p:attrName>r</p:attrName>
                                        </p:attrNameLst>
                                      </p:cBhvr>
                                    </p:animRot>
                                    <p:animRot by="-240000">
                                      <p:cBhvr>
                                        <p:cTn id="29" dur="200" fill="hold">
                                          <p:stCondLst>
                                            <p:cond delay="200"/>
                                          </p:stCondLst>
                                        </p:cTn>
                                        <p:tgtEl>
                                          <p:spTgt spid="5"/>
                                        </p:tgtEl>
                                        <p:attrNameLst>
                                          <p:attrName>r</p:attrName>
                                        </p:attrNameLst>
                                      </p:cBhvr>
                                    </p:animRot>
                                    <p:animRot by="240000">
                                      <p:cBhvr>
                                        <p:cTn id="30" dur="200" fill="hold">
                                          <p:stCondLst>
                                            <p:cond delay="400"/>
                                          </p:stCondLst>
                                        </p:cTn>
                                        <p:tgtEl>
                                          <p:spTgt spid="5"/>
                                        </p:tgtEl>
                                        <p:attrNameLst>
                                          <p:attrName>r</p:attrName>
                                        </p:attrNameLst>
                                      </p:cBhvr>
                                    </p:animRot>
                                    <p:animRot by="-240000">
                                      <p:cBhvr>
                                        <p:cTn id="31" dur="200" fill="hold">
                                          <p:stCondLst>
                                            <p:cond delay="600"/>
                                          </p:stCondLst>
                                        </p:cTn>
                                        <p:tgtEl>
                                          <p:spTgt spid="5"/>
                                        </p:tgtEl>
                                        <p:attrNameLst>
                                          <p:attrName>r</p:attrName>
                                        </p:attrNameLst>
                                      </p:cBhvr>
                                    </p:animRot>
                                    <p:animRot by="120000">
                                      <p:cBhvr>
                                        <p:cTn id="32" dur="200" fill="hold">
                                          <p:stCondLst>
                                            <p:cond delay="800"/>
                                          </p:stCondLst>
                                        </p:cTn>
                                        <p:tgtEl>
                                          <p:spTgt spid="5"/>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childTnLst>
                          </p:cTn>
                        </p:par>
                        <p:par>
                          <p:cTn id="33" fill="hold">
                            <p:stCondLst>
                              <p:cond delay="1000"/>
                            </p:stCondLst>
                            <p:childTnLst>
                              <p:par>
                                <p:cTn id="34" presetID="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7"/>
                                        </p:tgtEl>
                                        <p:attrNameLst>
                                          <p:attrName>style.color</p:attrName>
                                        </p:attrNameLst>
                                      </p:cBhvr>
                                      <p:to>
                                        <a:schemeClr val="bg1"/>
                                      </p:to>
                                    </p:animClr>
                                    <p:animClr clrSpc="rgb" dir="cw">
                                      <p:cBhvr>
                                        <p:cTn id="43" dur="500" fill="hold"/>
                                        <p:tgtEl>
                                          <p:spTgt spid="7"/>
                                        </p:tgtEl>
                                        <p:attrNameLst>
                                          <p:attrName>fillcolor</p:attrName>
                                        </p:attrNameLst>
                                      </p:cBhvr>
                                      <p:to>
                                        <a:schemeClr val="bg1"/>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19474" b="29516"/>
          <a:stretch/>
        </p:blipFill>
        <p:spPr>
          <a:xfrm>
            <a:off x="3097008" y="86932"/>
            <a:ext cx="6243886" cy="4312790"/>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إلى يوسُف</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إلى زكرّيا</a:t>
            </a:r>
            <a:r>
              <a:rPr lang="en-US" sz="4400" b="1" dirty="0"/>
              <a:t> </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إلى يوحنّا</a:t>
            </a:r>
            <a:endParaRPr lang="ar-SA" sz="4400" b="1" dirty="0"/>
          </a:p>
        </p:txBody>
      </p:sp>
      <p:pic>
        <p:nvPicPr>
          <p:cNvPr id="8" name="صورة 7">
            <a:hlinkClick r:id="" action="ppaction://hlinkshowjump?jump=firstslide"/>
          </p:cNvPr>
          <p:cNvPicPr>
            <a:picLocks noChangeAspect="1"/>
          </p:cNvPicPr>
          <p:nvPr/>
        </p:nvPicPr>
        <p:blipFill rotWithShape="1">
          <a:blip r:embed="rId5">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915033" y="2243327"/>
            <a:ext cx="4774287" cy="1711946"/>
          </a:xfrm>
          <a:prstGeom prst="rect">
            <a:avLst/>
          </a:prstGeom>
          <a:solidFill>
            <a:srgbClr val="FFD495">
              <a:alpha val="58039"/>
            </a:srgb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إلى مَنْ ظهرَ المَلاكُ ليُخبِرَهُ أنّ يَسوعَ في خَطر؟</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1428158986"/>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6"/>
                                        </p:tgtEl>
                                        <p:attrNameLst>
                                          <p:attrName>style.color</p:attrName>
                                        </p:attrNameLst>
                                      </p:cBhvr>
                                      <p:to>
                                        <a:schemeClr val="bg1"/>
                                      </p:to>
                                    </p:animClr>
                                    <p:animClr clrSpc="rgb" dir="cw">
                                      <p:cBhvr>
                                        <p:cTn id="21" dur="500" fill="hold"/>
                                        <p:tgtEl>
                                          <p:spTgt spid="6"/>
                                        </p:tgtEl>
                                        <p:attrNameLst>
                                          <p:attrName>fillcolor</p:attrName>
                                        </p:attrNameLst>
                                      </p:cBhvr>
                                      <p:to>
                                        <a:schemeClr val="bg1"/>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5"/>
                                        </p:tgtEl>
                                        <p:attrNameLst>
                                          <p:attrName>r</p:attrName>
                                        </p:attrNameLst>
                                      </p:cBhvr>
                                    </p:animRot>
                                    <p:animRot by="-240000">
                                      <p:cBhvr>
                                        <p:cTn id="29" dur="200" fill="hold">
                                          <p:stCondLst>
                                            <p:cond delay="200"/>
                                          </p:stCondLst>
                                        </p:cTn>
                                        <p:tgtEl>
                                          <p:spTgt spid="5"/>
                                        </p:tgtEl>
                                        <p:attrNameLst>
                                          <p:attrName>r</p:attrName>
                                        </p:attrNameLst>
                                      </p:cBhvr>
                                    </p:animRot>
                                    <p:animRot by="240000">
                                      <p:cBhvr>
                                        <p:cTn id="30" dur="200" fill="hold">
                                          <p:stCondLst>
                                            <p:cond delay="400"/>
                                          </p:stCondLst>
                                        </p:cTn>
                                        <p:tgtEl>
                                          <p:spTgt spid="5"/>
                                        </p:tgtEl>
                                        <p:attrNameLst>
                                          <p:attrName>r</p:attrName>
                                        </p:attrNameLst>
                                      </p:cBhvr>
                                    </p:animRot>
                                    <p:animRot by="-240000">
                                      <p:cBhvr>
                                        <p:cTn id="31" dur="200" fill="hold">
                                          <p:stCondLst>
                                            <p:cond delay="600"/>
                                          </p:stCondLst>
                                        </p:cTn>
                                        <p:tgtEl>
                                          <p:spTgt spid="5"/>
                                        </p:tgtEl>
                                        <p:attrNameLst>
                                          <p:attrName>r</p:attrName>
                                        </p:attrNameLst>
                                      </p:cBhvr>
                                    </p:animRot>
                                    <p:animRot by="120000">
                                      <p:cBhvr>
                                        <p:cTn id="32" dur="200" fill="hold">
                                          <p:stCondLst>
                                            <p:cond delay="800"/>
                                          </p:stCondLst>
                                        </p:cTn>
                                        <p:tgtEl>
                                          <p:spTgt spid="5"/>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childTnLst>
                          </p:cTn>
                        </p:par>
                        <p:par>
                          <p:cTn id="33" fill="hold">
                            <p:stCondLst>
                              <p:cond delay="1000"/>
                            </p:stCondLst>
                            <p:childTnLst>
                              <p:par>
                                <p:cTn id="34" presetID="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7"/>
                                        </p:tgtEl>
                                        <p:attrNameLst>
                                          <p:attrName>style.color</p:attrName>
                                        </p:attrNameLst>
                                      </p:cBhvr>
                                      <p:to>
                                        <a:schemeClr val="bg1"/>
                                      </p:to>
                                    </p:animClr>
                                    <p:animClr clrSpc="rgb" dir="cw">
                                      <p:cBhvr>
                                        <p:cTn id="43" dur="500" fill="hold"/>
                                        <p:tgtEl>
                                          <p:spTgt spid="7"/>
                                        </p:tgtEl>
                                        <p:attrNameLst>
                                          <p:attrName>fillcolor</p:attrName>
                                        </p:attrNameLst>
                                      </p:cBhvr>
                                      <p:to>
                                        <a:schemeClr val="bg1"/>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7592"/>
          <a:stretch/>
        </p:blipFill>
        <p:spPr>
          <a:xfrm flipH="1">
            <a:off x="4251727" y="145773"/>
            <a:ext cx="4229663" cy="4855677"/>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لا تَحزَني</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لا تَخْتَبِئي</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لا تَخافي</a:t>
            </a:r>
            <a:endParaRPr lang="ar-SA" sz="4400" b="1" dirty="0"/>
          </a:p>
        </p:txBody>
      </p:sp>
      <p:sp>
        <p:nvSpPr>
          <p:cNvPr id="3" name="مربع نص 2"/>
          <p:cNvSpPr txBox="1"/>
          <p:nvPr/>
        </p:nvSpPr>
        <p:spPr>
          <a:xfrm>
            <a:off x="3206771" y="2578456"/>
            <a:ext cx="5651906" cy="1927137"/>
          </a:xfrm>
          <a:prstGeom prst="rect">
            <a:avLst/>
          </a:prstGeom>
          <a:solidFill>
            <a:srgbClr val="FFD495">
              <a:alpha val="57255"/>
            </a:srgb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عِندَما اضْطَربت مَريم لِرؤيَةِ المَلاك، ماذا قَالَ لَها؟</a:t>
            </a:r>
            <a:endParaRPr lang="ar-SA" sz="4000" b="1" dirty="0">
              <a:effectLst>
                <a:outerShdw blurRad="50800" dist="38100" dir="2700000" algn="tl" rotWithShape="0">
                  <a:schemeClr val="bg1">
                    <a:alpha val="40000"/>
                  </a:schemeClr>
                </a:outerShdw>
              </a:effectLst>
            </a:endParaRPr>
          </a:p>
        </p:txBody>
      </p:sp>
      <p:pic>
        <p:nvPicPr>
          <p:cNvPr id="8" name="صورة 7">
            <a:hlinkClick r:id="" action="ppaction://hlinkshowjump?jump=firstslide"/>
          </p:cNvPr>
          <p:cNvPicPr>
            <a:picLocks noChangeAspect="1"/>
          </p:cNvPicPr>
          <p:nvPr/>
        </p:nvPicPr>
        <p:blipFill rotWithShape="1">
          <a:blip r:embed="rId5">
            <a:extLst>
              <a:ext uri="{28A0092B-C50C-407E-A947-70E740481C1C}">
                <a14:useLocalDpi xmlns:a14="http://schemas.microsoft.com/office/drawing/2010/main" val="0"/>
              </a:ext>
            </a:extLst>
          </a:blip>
          <a:srcRect l="17187" t="6540" r="17969" b="12210"/>
          <a:stretch/>
        </p:blipFill>
        <p:spPr>
          <a:xfrm rot="5400000">
            <a:off x="5637437" y="3840300"/>
            <a:ext cx="790575" cy="990600"/>
          </a:xfrm>
          <a:prstGeom prst="rect">
            <a:avLst/>
          </a:prstGeom>
        </p:spPr>
      </p:pic>
    </p:spTree>
    <p:extLst>
      <p:ext uri="{BB962C8B-B14F-4D97-AF65-F5344CB8AC3E}">
        <p14:creationId xmlns:p14="http://schemas.microsoft.com/office/powerpoint/2010/main" val="1902711344"/>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repeatCount="indefinite" fill="hold" grpId="1" nodeType="click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right.wav"/>
                                        </p:tgtEl>
                                      </p:cMediaNode>
                                    </p:audio>
                                  </p:subTnLst>
                                </p:cTn>
                              </p:par>
                            </p:childTnLst>
                          </p:cTn>
                        </p:par>
                        <p:par>
                          <p:cTn id="25" fill="hold">
                            <p:stCondLst>
                              <p:cond delay="1000"/>
                            </p:stCondLst>
                            <p:childTnLst>
                              <p:par>
                                <p:cTn id="26" presetID="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1" nodeType="clickEffect">
                                  <p:stCondLst>
                                    <p:cond delay="0"/>
                                  </p:stCondLst>
                                  <p:childTnLst>
                                    <p:animClr clrSpc="rgb" dir="cw">
                                      <p:cBhvr override="childStyle">
                                        <p:cTn id="34" dur="500" fill="hold"/>
                                        <p:tgtEl>
                                          <p:spTgt spid="5"/>
                                        </p:tgtEl>
                                        <p:attrNameLst>
                                          <p:attrName>style.color</p:attrName>
                                        </p:attrNameLst>
                                      </p:cBhvr>
                                      <p:to>
                                        <a:schemeClr val="bg1"/>
                                      </p:to>
                                    </p:animClr>
                                    <p:animClr clrSpc="rgb" dir="cw">
                                      <p:cBhvr>
                                        <p:cTn id="35" dur="500" fill="hold"/>
                                        <p:tgtEl>
                                          <p:spTgt spid="5"/>
                                        </p:tgtEl>
                                        <p:attrNameLst>
                                          <p:attrName>fillcolor</p:attrName>
                                        </p:attrNameLst>
                                      </p:cBhvr>
                                      <p:to>
                                        <a:schemeClr val="bg1"/>
                                      </p:to>
                                    </p:animClr>
                                    <p:set>
                                      <p:cBhvr>
                                        <p:cTn id="36" dur="500" fill="hold"/>
                                        <p:tgtEl>
                                          <p:spTgt spid="5"/>
                                        </p:tgtEl>
                                        <p:attrNameLst>
                                          <p:attrName>fill.type</p:attrName>
                                        </p:attrNameLst>
                                      </p:cBhvr>
                                      <p:to>
                                        <p:strVal val="solid"/>
                                      </p:to>
                                    </p:set>
                                    <p:set>
                                      <p:cBhvr>
                                        <p:cTn id="37"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6"/>
                                        </p:tgtEl>
                                        <p:attrNameLst>
                                          <p:attrName>style.color</p:attrName>
                                        </p:attrNameLst>
                                      </p:cBhvr>
                                      <p:to>
                                        <a:schemeClr val="bg1"/>
                                      </p:to>
                                    </p:animClr>
                                    <p:animClr clrSpc="rgb" dir="cw">
                                      <p:cBhvr>
                                        <p:cTn id="43" dur="500" fill="hold"/>
                                        <p:tgtEl>
                                          <p:spTgt spid="6"/>
                                        </p:tgtEl>
                                        <p:attrNameLst>
                                          <p:attrName>fillcolor</p:attrName>
                                        </p:attrNameLst>
                                      </p:cBhvr>
                                      <p:to>
                                        <a:schemeClr val="bg1"/>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6"/>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LB" dirty="0"/>
              <a:t>انتَهى</a:t>
            </a:r>
            <a:endParaRPr lang="en-US" dirty="0"/>
          </a:p>
        </p:txBody>
      </p:sp>
    </p:spTree>
    <p:extLst>
      <p:ext uri="{BB962C8B-B14F-4D97-AF65-F5344CB8AC3E}">
        <p14:creationId xmlns:p14="http://schemas.microsoft.com/office/powerpoint/2010/main" val="98988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صورة 25">
            <a:extLst>
              <a:ext uri="{FF2B5EF4-FFF2-40B4-BE49-F238E27FC236}">
                <a16:creationId xmlns:a16="http://schemas.microsoft.com/office/drawing/2014/main" id="{C9E736A9-E3FE-4D2A-A82E-F5C194DEE3C2}"/>
              </a:ext>
            </a:extLst>
          </p:cNvPr>
          <p:cNvPicPr>
            <a:picLocks noChangeAspect="1"/>
          </p:cNvPicPr>
          <p:nvPr/>
        </p:nvPicPr>
        <p:blipFill rotWithShape="1">
          <a:blip r:embed="rId2"/>
          <a:srcRect r="5258"/>
          <a:stretch/>
        </p:blipFill>
        <p:spPr>
          <a:xfrm>
            <a:off x="45886" y="-91406"/>
            <a:ext cx="12192001" cy="6858000"/>
          </a:xfrm>
          <a:prstGeom prst="rect">
            <a:avLst/>
          </a:prstGeom>
          <a:ln>
            <a:noFill/>
          </a:ln>
        </p:spPr>
      </p:pic>
      <p:pic>
        <p:nvPicPr>
          <p:cNvPr id="40" name="8">
            <a:extLst>
              <a:ext uri="{FF2B5EF4-FFF2-40B4-BE49-F238E27FC236}">
                <a16:creationId xmlns:a16="http://schemas.microsoft.com/office/drawing/2014/main" id="{D1FD2222-ECF1-4AC1-93D2-96B6A01A753C}"/>
              </a:ext>
            </a:extLst>
          </p:cNvPr>
          <p:cNvPicPr>
            <a:picLocks noChangeAspect="1"/>
          </p:cNvPicPr>
          <p:nvPr/>
        </p:nvPicPr>
        <p:blipFill>
          <a:blip r:embed="rId3"/>
          <a:stretch>
            <a:fillRect/>
          </a:stretch>
        </p:blipFill>
        <p:spPr>
          <a:xfrm>
            <a:off x="3678239" y="5137690"/>
            <a:ext cx="545942" cy="848724"/>
          </a:xfrm>
          <a:prstGeom prst="rect">
            <a:avLst/>
          </a:prstGeom>
        </p:spPr>
      </p:pic>
      <p:pic>
        <p:nvPicPr>
          <p:cNvPr id="41" name="4">
            <a:extLst>
              <a:ext uri="{FF2B5EF4-FFF2-40B4-BE49-F238E27FC236}">
                <a16:creationId xmlns:a16="http://schemas.microsoft.com/office/drawing/2014/main" id="{6EAA6C25-9959-41E9-B85A-B76B13A0A1EE}"/>
              </a:ext>
            </a:extLst>
          </p:cNvPr>
          <p:cNvPicPr>
            <a:picLocks noChangeAspect="1"/>
          </p:cNvPicPr>
          <p:nvPr/>
        </p:nvPicPr>
        <p:blipFill>
          <a:blip r:embed="rId4"/>
          <a:stretch>
            <a:fillRect/>
          </a:stretch>
        </p:blipFill>
        <p:spPr>
          <a:xfrm>
            <a:off x="7593875" y="5465634"/>
            <a:ext cx="1169043" cy="520780"/>
          </a:xfrm>
          <a:prstGeom prst="rect">
            <a:avLst/>
          </a:prstGeom>
        </p:spPr>
      </p:pic>
      <p:pic>
        <p:nvPicPr>
          <p:cNvPr id="42" name="3">
            <a:extLst>
              <a:ext uri="{FF2B5EF4-FFF2-40B4-BE49-F238E27FC236}">
                <a16:creationId xmlns:a16="http://schemas.microsoft.com/office/drawing/2014/main" id="{54C0781A-BE01-4231-BE59-A205EBF483EF}"/>
              </a:ext>
            </a:extLst>
          </p:cNvPr>
          <p:cNvPicPr>
            <a:picLocks noChangeAspect="1"/>
          </p:cNvPicPr>
          <p:nvPr/>
        </p:nvPicPr>
        <p:blipFill>
          <a:blip r:embed="rId5"/>
          <a:stretch>
            <a:fillRect/>
          </a:stretch>
        </p:blipFill>
        <p:spPr>
          <a:xfrm>
            <a:off x="8759239" y="5274911"/>
            <a:ext cx="1099596" cy="711503"/>
          </a:xfrm>
          <a:prstGeom prst="rect">
            <a:avLst/>
          </a:prstGeom>
        </p:spPr>
      </p:pic>
      <p:pic>
        <p:nvPicPr>
          <p:cNvPr id="43" name="2">
            <a:extLst>
              <a:ext uri="{FF2B5EF4-FFF2-40B4-BE49-F238E27FC236}">
                <a16:creationId xmlns:a16="http://schemas.microsoft.com/office/drawing/2014/main" id="{1BDEE3C7-13F6-4ABD-A3D1-A91708A7073A}"/>
              </a:ext>
            </a:extLst>
          </p:cNvPr>
          <p:cNvPicPr>
            <a:picLocks noChangeAspect="1"/>
          </p:cNvPicPr>
          <p:nvPr/>
        </p:nvPicPr>
        <p:blipFill>
          <a:blip r:embed="rId6"/>
          <a:stretch>
            <a:fillRect/>
          </a:stretch>
        </p:blipFill>
        <p:spPr>
          <a:xfrm>
            <a:off x="9855156" y="5217347"/>
            <a:ext cx="1075025" cy="769067"/>
          </a:xfrm>
          <a:prstGeom prst="rect">
            <a:avLst/>
          </a:prstGeom>
        </p:spPr>
      </p:pic>
      <p:pic>
        <p:nvPicPr>
          <p:cNvPr id="44" name="7">
            <a:extLst>
              <a:ext uri="{FF2B5EF4-FFF2-40B4-BE49-F238E27FC236}">
                <a16:creationId xmlns:a16="http://schemas.microsoft.com/office/drawing/2014/main" id="{4BD1F6A3-C6DD-4EBE-9C34-9A6AA0C04D13}"/>
              </a:ext>
            </a:extLst>
          </p:cNvPr>
          <p:cNvPicPr>
            <a:picLocks noChangeAspect="1"/>
          </p:cNvPicPr>
          <p:nvPr/>
        </p:nvPicPr>
        <p:blipFill>
          <a:blip r:embed="rId7"/>
          <a:stretch>
            <a:fillRect/>
          </a:stretch>
        </p:blipFill>
        <p:spPr>
          <a:xfrm>
            <a:off x="4220502" y="5224082"/>
            <a:ext cx="1064436" cy="762332"/>
          </a:xfrm>
          <a:prstGeom prst="rect">
            <a:avLst/>
          </a:prstGeom>
        </p:spPr>
      </p:pic>
      <p:pic>
        <p:nvPicPr>
          <p:cNvPr id="45" name="11">
            <a:extLst>
              <a:ext uri="{FF2B5EF4-FFF2-40B4-BE49-F238E27FC236}">
                <a16:creationId xmlns:a16="http://schemas.microsoft.com/office/drawing/2014/main" id="{4B149066-E962-46AB-B203-9F3899ADA2EE}"/>
              </a:ext>
            </a:extLst>
          </p:cNvPr>
          <p:cNvPicPr>
            <a:picLocks noChangeAspect="1"/>
          </p:cNvPicPr>
          <p:nvPr/>
        </p:nvPicPr>
        <p:blipFill>
          <a:blip r:embed="rId8"/>
          <a:stretch>
            <a:fillRect/>
          </a:stretch>
        </p:blipFill>
        <p:spPr>
          <a:xfrm>
            <a:off x="212984" y="5128461"/>
            <a:ext cx="655118" cy="857953"/>
          </a:xfrm>
          <a:prstGeom prst="rect">
            <a:avLst/>
          </a:prstGeom>
        </p:spPr>
      </p:pic>
      <p:pic>
        <p:nvPicPr>
          <p:cNvPr id="46" name="1">
            <a:extLst>
              <a:ext uri="{FF2B5EF4-FFF2-40B4-BE49-F238E27FC236}">
                <a16:creationId xmlns:a16="http://schemas.microsoft.com/office/drawing/2014/main" id="{6D8F5276-D5A0-4D44-B13A-9DDF52F8C3FD}"/>
              </a:ext>
            </a:extLst>
          </p:cNvPr>
          <p:cNvPicPr>
            <a:picLocks noChangeAspect="1"/>
          </p:cNvPicPr>
          <p:nvPr/>
        </p:nvPicPr>
        <p:blipFill>
          <a:blip r:embed="rId9"/>
          <a:stretch>
            <a:fillRect/>
          </a:stretch>
        </p:blipFill>
        <p:spPr>
          <a:xfrm>
            <a:off x="10926501" y="5146140"/>
            <a:ext cx="1041722" cy="840274"/>
          </a:xfrm>
          <a:prstGeom prst="rect">
            <a:avLst/>
          </a:prstGeom>
        </p:spPr>
      </p:pic>
      <p:pic>
        <p:nvPicPr>
          <p:cNvPr id="47" name="6">
            <a:extLst>
              <a:ext uri="{FF2B5EF4-FFF2-40B4-BE49-F238E27FC236}">
                <a16:creationId xmlns:a16="http://schemas.microsoft.com/office/drawing/2014/main" id="{24408B0B-38D3-4840-A97F-D5A22010C746}"/>
              </a:ext>
            </a:extLst>
          </p:cNvPr>
          <p:cNvPicPr>
            <a:picLocks noChangeAspect="1"/>
          </p:cNvPicPr>
          <p:nvPr/>
        </p:nvPicPr>
        <p:blipFill>
          <a:blip r:embed="rId10"/>
          <a:stretch>
            <a:fillRect/>
          </a:stretch>
        </p:blipFill>
        <p:spPr>
          <a:xfrm>
            <a:off x="5281259" y="5302706"/>
            <a:ext cx="1060093" cy="683708"/>
          </a:xfrm>
          <a:prstGeom prst="rect">
            <a:avLst/>
          </a:prstGeom>
        </p:spPr>
      </p:pic>
      <p:pic>
        <p:nvPicPr>
          <p:cNvPr id="48" name="5">
            <a:extLst>
              <a:ext uri="{FF2B5EF4-FFF2-40B4-BE49-F238E27FC236}">
                <a16:creationId xmlns:a16="http://schemas.microsoft.com/office/drawing/2014/main" id="{4EFE285D-DEB3-4AF8-B5F7-456CF9D2AC30}"/>
              </a:ext>
            </a:extLst>
          </p:cNvPr>
          <p:cNvPicPr>
            <a:picLocks noChangeAspect="1"/>
          </p:cNvPicPr>
          <p:nvPr/>
        </p:nvPicPr>
        <p:blipFill>
          <a:blip r:embed="rId11"/>
          <a:stretch>
            <a:fillRect/>
          </a:stretch>
        </p:blipFill>
        <p:spPr>
          <a:xfrm>
            <a:off x="6337673" y="5160810"/>
            <a:ext cx="1259881" cy="825604"/>
          </a:xfrm>
          <a:prstGeom prst="rect">
            <a:avLst/>
          </a:prstGeom>
        </p:spPr>
      </p:pic>
      <p:pic>
        <p:nvPicPr>
          <p:cNvPr id="49" name="10">
            <a:extLst>
              <a:ext uri="{FF2B5EF4-FFF2-40B4-BE49-F238E27FC236}">
                <a16:creationId xmlns:a16="http://schemas.microsoft.com/office/drawing/2014/main" id="{925F8A6F-C413-4A21-8953-D098657964CF}"/>
              </a:ext>
            </a:extLst>
          </p:cNvPr>
          <p:cNvPicPr>
            <a:picLocks noChangeAspect="1"/>
          </p:cNvPicPr>
          <p:nvPr/>
        </p:nvPicPr>
        <p:blipFill>
          <a:blip r:embed="rId12"/>
          <a:stretch>
            <a:fillRect/>
          </a:stretch>
        </p:blipFill>
        <p:spPr>
          <a:xfrm>
            <a:off x="864423" y="5174816"/>
            <a:ext cx="798654" cy="811598"/>
          </a:xfrm>
          <a:prstGeom prst="rect">
            <a:avLst/>
          </a:prstGeom>
        </p:spPr>
      </p:pic>
      <p:pic>
        <p:nvPicPr>
          <p:cNvPr id="50" name="9">
            <a:extLst>
              <a:ext uri="{FF2B5EF4-FFF2-40B4-BE49-F238E27FC236}">
                <a16:creationId xmlns:a16="http://schemas.microsoft.com/office/drawing/2014/main" id="{3839D7E8-BCBF-4D2C-99B8-A2B740539F52}"/>
              </a:ext>
            </a:extLst>
          </p:cNvPr>
          <p:cNvPicPr>
            <a:picLocks noChangeAspect="1"/>
          </p:cNvPicPr>
          <p:nvPr/>
        </p:nvPicPr>
        <p:blipFill>
          <a:blip r:embed="rId13"/>
          <a:stretch>
            <a:fillRect/>
          </a:stretch>
        </p:blipFill>
        <p:spPr>
          <a:xfrm>
            <a:off x="1659398" y="5343829"/>
            <a:ext cx="1157468" cy="642585"/>
          </a:xfrm>
          <a:prstGeom prst="rect">
            <a:avLst/>
          </a:prstGeom>
        </p:spPr>
      </p:pic>
      <p:pic>
        <p:nvPicPr>
          <p:cNvPr id="51" name="8">
            <a:extLst>
              <a:ext uri="{FF2B5EF4-FFF2-40B4-BE49-F238E27FC236}">
                <a16:creationId xmlns:a16="http://schemas.microsoft.com/office/drawing/2014/main" id="{02841B72-CB20-44B3-AD7A-884E9708CEB3}"/>
              </a:ext>
            </a:extLst>
          </p:cNvPr>
          <p:cNvPicPr>
            <a:picLocks noChangeAspect="1"/>
          </p:cNvPicPr>
          <p:nvPr/>
        </p:nvPicPr>
        <p:blipFill>
          <a:blip r:embed="rId14"/>
          <a:stretch>
            <a:fillRect/>
          </a:stretch>
        </p:blipFill>
        <p:spPr>
          <a:xfrm>
            <a:off x="2813187" y="5091400"/>
            <a:ext cx="868731" cy="895014"/>
          </a:xfrm>
          <a:prstGeom prst="rect">
            <a:avLst/>
          </a:prstGeom>
        </p:spPr>
      </p:pic>
      <p:sp>
        <p:nvSpPr>
          <p:cNvPr id="56" name="م1">
            <a:hlinkClick r:id="rId15" action="ppaction://hlinksldjump"/>
            <a:extLst>
              <a:ext uri="{FF2B5EF4-FFF2-40B4-BE49-F238E27FC236}">
                <a16:creationId xmlns:a16="http://schemas.microsoft.com/office/drawing/2014/main" id="{AD3CFC2E-3BDC-4FC2-B813-8B35DCB9AD2A}"/>
              </a:ext>
            </a:extLst>
          </p:cNvPr>
          <p:cNvSpPr/>
          <p:nvPr/>
        </p:nvSpPr>
        <p:spPr>
          <a:xfrm>
            <a:off x="10993582" y="5077078"/>
            <a:ext cx="813955" cy="82495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7" name="م2">
            <a:hlinkClick r:id="rId16" action="ppaction://hlinksldjump"/>
            <a:extLst>
              <a:ext uri="{FF2B5EF4-FFF2-40B4-BE49-F238E27FC236}">
                <a16:creationId xmlns:a16="http://schemas.microsoft.com/office/drawing/2014/main" id="{6B85ABF0-B2FA-423E-8CEA-3810D5A94B3A}"/>
              </a:ext>
            </a:extLst>
          </p:cNvPr>
          <p:cNvSpPr/>
          <p:nvPr/>
        </p:nvSpPr>
        <p:spPr>
          <a:xfrm>
            <a:off x="9944100" y="5205844"/>
            <a:ext cx="813955" cy="78971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8" name="م3">
            <a:hlinkClick r:id="rId17" action="ppaction://hlinksldjump"/>
            <a:extLst>
              <a:ext uri="{FF2B5EF4-FFF2-40B4-BE49-F238E27FC236}">
                <a16:creationId xmlns:a16="http://schemas.microsoft.com/office/drawing/2014/main" id="{A0A71BC3-4896-4F06-ADE3-A1BF79FF4C28}"/>
              </a:ext>
            </a:extLst>
          </p:cNvPr>
          <p:cNvSpPr/>
          <p:nvPr/>
        </p:nvSpPr>
        <p:spPr>
          <a:xfrm>
            <a:off x="8749146" y="5174672"/>
            <a:ext cx="1039090" cy="82088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9" name="م4">
            <a:hlinkClick r:id="rId18" action="ppaction://hlinksldjump"/>
            <a:extLst>
              <a:ext uri="{FF2B5EF4-FFF2-40B4-BE49-F238E27FC236}">
                <a16:creationId xmlns:a16="http://schemas.microsoft.com/office/drawing/2014/main" id="{0DD25148-1856-4C9E-BF6F-957FA6C71A18}"/>
              </a:ext>
            </a:extLst>
          </p:cNvPr>
          <p:cNvSpPr/>
          <p:nvPr/>
        </p:nvSpPr>
        <p:spPr>
          <a:xfrm>
            <a:off x="7574974" y="5392882"/>
            <a:ext cx="1080654" cy="62345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م5">
            <a:hlinkClick r:id="rId19" action="ppaction://hlinksldjump"/>
            <a:extLst>
              <a:ext uri="{FF2B5EF4-FFF2-40B4-BE49-F238E27FC236}">
                <a16:creationId xmlns:a16="http://schemas.microsoft.com/office/drawing/2014/main" id="{BF347163-150F-45A7-8421-799D9BE6284F}"/>
              </a:ext>
            </a:extLst>
          </p:cNvPr>
          <p:cNvSpPr/>
          <p:nvPr/>
        </p:nvSpPr>
        <p:spPr>
          <a:xfrm>
            <a:off x="6390409" y="5309754"/>
            <a:ext cx="1101436" cy="59228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م6">
            <a:hlinkClick r:id="rId20" action="ppaction://hlinksldjump"/>
            <a:extLst>
              <a:ext uri="{FF2B5EF4-FFF2-40B4-BE49-F238E27FC236}">
                <a16:creationId xmlns:a16="http://schemas.microsoft.com/office/drawing/2014/main" id="{D096C17C-98EA-4A48-AB53-47FC59B58931}"/>
              </a:ext>
            </a:extLst>
          </p:cNvPr>
          <p:cNvSpPr/>
          <p:nvPr/>
        </p:nvSpPr>
        <p:spPr>
          <a:xfrm>
            <a:off x="5392882" y="5309754"/>
            <a:ext cx="841663" cy="59228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2" name="م7">
            <a:hlinkClick r:id="rId21" action="ppaction://hlinksldjump"/>
            <a:extLst>
              <a:ext uri="{FF2B5EF4-FFF2-40B4-BE49-F238E27FC236}">
                <a16:creationId xmlns:a16="http://schemas.microsoft.com/office/drawing/2014/main" id="{980E5157-3890-4683-9D00-64F7A9393C07}"/>
              </a:ext>
            </a:extLst>
          </p:cNvPr>
          <p:cNvSpPr/>
          <p:nvPr/>
        </p:nvSpPr>
        <p:spPr>
          <a:xfrm>
            <a:off x="4301835" y="5268190"/>
            <a:ext cx="914401" cy="63384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3" name="م8">
            <a:hlinkClick r:id="rId22" action="ppaction://hlinksldjump"/>
            <a:extLst>
              <a:ext uri="{FF2B5EF4-FFF2-40B4-BE49-F238E27FC236}">
                <a16:creationId xmlns:a16="http://schemas.microsoft.com/office/drawing/2014/main" id="{219EA46B-80C6-4E52-AD68-3A5A9A29443B}"/>
              </a:ext>
            </a:extLst>
          </p:cNvPr>
          <p:cNvSpPr/>
          <p:nvPr/>
        </p:nvSpPr>
        <p:spPr>
          <a:xfrm>
            <a:off x="3699164" y="5077078"/>
            <a:ext cx="509154" cy="88730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4" name="م9">
            <a:hlinkClick r:id="rId23" action="ppaction://hlinksldjump"/>
            <a:extLst>
              <a:ext uri="{FF2B5EF4-FFF2-40B4-BE49-F238E27FC236}">
                <a16:creationId xmlns:a16="http://schemas.microsoft.com/office/drawing/2014/main" id="{90211871-E815-42ED-9692-BC1A8691B164}"/>
              </a:ext>
            </a:extLst>
          </p:cNvPr>
          <p:cNvSpPr/>
          <p:nvPr/>
        </p:nvSpPr>
        <p:spPr>
          <a:xfrm>
            <a:off x="2919845" y="5077078"/>
            <a:ext cx="706582" cy="82495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5" name="م10">
            <a:hlinkClick r:id="rId24" action="ppaction://hlinksldjump"/>
            <a:extLst>
              <a:ext uri="{FF2B5EF4-FFF2-40B4-BE49-F238E27FC236}">
                <a16:creationId xmlns:a16="http://schemas.microsoft.com/office/drawing/2014/main" id="{EDE82DCF-AB4F-4850-8F12-F6A5F081EF14}"/>
              </a:ext>
            </a:extLst>
          </p:cNvPr>
          <p:cNvSpPr/>
          <p:nvPr/>
        </p:nvSpPr>
        <p:spPr>
          <a:xfrm>
            <a:off x="1641762" y="5340926"/>
            <a:ext cx="1091047" cy="56110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8" name="م11">
            <a:hlinkClick r:id="rId25" action="ppaction://hlinksldjump"/>
            <a:extLst>
              <a:ext uri="{FF2B5EF4-FFF2-40B4-BE49-F238E27FC236}">
                <a16:creationId xmlns:a16="http://schemas.microsoft.com/office/drawing/2014/main" id="{8A4A3120-58B8-4CB2-B304-96C5EA759130}"/>
              </a:ext>
            </a:extLst>
          </p:cNvPr>
          <p:cNvSpPr/>
          <p:nvPr/>
        </p:nvSpPr>
        <p:spPr>
          <a:xfrm>
            <a:off x="904008" y="5077078"/>
            <a:ext cx="644237" cy="82495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9" name="م12">
            <a:hlinkClick r:id="rId26" action="ppaction://hlinksldjump"/>
            <a:extLst>
              <a:ext uri="{FF2B5EF4-FFF2-40B4-BE49-F238E27FC236}">
                <a16:creationId xmlns:a16="http://schemas.microsoft.com/office/drawing/2014/main" id="{2E66906C-6923-45F2-BCA7-79F179612733}"/>
              </a:ext>
            </a:extLst>
          </p:cNvPr>
          <p:cNvSpPr/>
          <p:nvPr/>
        </p:nvSpPr>
        <p:spPr>
          <a:xfrm>
            <a:off x="176645" y="5077078"/>
            <a:ext cx="644238" cy="82495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1" name="صورة 70">
            <a:extLst>
              <a:ext uri="{FF2B5EF4-FFF2-40B4-BE49-F238E27FC236}">
                <a16:creationId xmlns:a16="http://schemas.microsoft.com/office/drawing/2014/main" id="{997ED239-5642-48AD-8F55-07CFC9B4AFF4}"/>
              </a:ext>
            </a:extLst>
          </p:cNvPr>
          <p:cNvPicPr>
            <a:picLocks noChangeAspect="1"/>
          </p:cNvPicPr>
          <p:nvPr/>
        </p:nvPicPr>
        <p:blipFill>
          <a:blip r:embed="rId27"/>
          <a:stretch>
            <a:fillRect/>
          </a:stretch>
        </p:blipFill>
        <p:spPr>
          <a:xfrm>
            <a:off x="6082897" y="1408484"/>
            <a:ext cx="5724640" cy="1012024"/>
          </a:xfrm>
          <a:prstGeom prst="rect">
            <a:avLst/>
          </a:prstGeom>
        </p:spPr>
      </p:pic>
      <p:pic>
        <p:nvPicPr>
          <p:cNvPr id="73" name="صورة 72">
            <a:extLst>
              <a:ext uri="{FF2B5EF4-FFF2-40B4-BE49-F238E27FC236}">
                <a16:creationId xmlns:a16="http://schemas.microsoft.com/office/drawing/2014/main" id="{C12459DE-EF27-448D-AC93-834FDC800F4A}"/>
              </a:ext>
            </a:extLst>
          </p:cNvPr>
          <p:cNvPicPr>
            <a:picLocks noChangeAspect="1"/>
          </p:cNvPicPr>
          <p:nvPr/>
        </p:nvPicPr>
        <p:blipFill>
          <a:blip r:embed="rId28"/>
          <a:stretch>
            <a:fillRect/>
          </a:stretch>
        </p:blipFill>
        <p:spPr>
          <a:xfrm>
            <a:off x="10266218" y="4519469"/>
            <a:ext cx="1925782" cy="379601"/>
          </a:xfrm>
          <a:prstGeom prst="rect">
            <a:avLst/>
          </a:prstGeom>
        </p:spPr>
      </p:pic>
      <p:sp>
        <p:nvSpPr>
          <p:cNvPr id="3" name="Rectangle 2"/>
          <p:cNvSpPr/>
          <p:nvPr/>
        </p:nvSpPr>
        <p:spPr>
          <a:xfrm>
            <a:off x="6915351" y="2422430"/>
            <a:ext cx="4532011" cy="923330"/>
          </a:xfrm>
          <a:prstGeom prst="rect">
            <a:avLst/>
          </a:prstGeom>
          <a:noFill/>
        </p:spPr>
        <p:txBody>
          <a:bodyPr wrap="none" lIns="91440" tIns="45720" rIns="91440" bIns="45720">
            <a:spAutoFit/>
          </a:bodyPr>
          <a:lstStyle/>
          <a:p>
            <a:pPr algn="ctr"/>
            <a:r>
              <a:rPr lang="ar-LB" sz="5400" b="1" cap="none" spc="0" dirty="0">
                <a:ln w="22225">
                  <a:solidFill>
                    <a:schemeClr val="accent2"/>
                  </a:solidFill>
                  <a:prstDash val="solid"/>
                </a:ln>
                <a:solidFill>
                  <a:srgbClr val="B96D00"/>
                </a:solidFill>
                <a:effectLst/>
                <a:latin typeface="Tahoma" panose="020B0604030504040204" pitchFamily="34" charset="0"/>
                <a:ea typeface="Tahoma" panose="020B0604030504040204" pitchFamily="34" charset="0"/>
                <a:cs typeface="Tahoma" panose="020B0604030504040204" pitchFamily="34" charset="0"/>
              </a:rPr>
              <a:t>الفريق الثّاني</a:t>
            </a:r>
            <a:endParaRPr lang="en-US" sz="5400" b="1" cap="none" spc="0" dirty="0">
              <a:ln w="22225">
                <a:solidFill>
                  <a:schemeClr val="accent2"/>
                </a:solidFill>
                <a:prstDash val="solid"/>
              </a:ln>
              <a:solidFill>
                <a:srgbClr val="B96D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47103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3 -0.00023 L -0.2345 -0.2699 L -0.85156 -0.68055 " pathEditMode="relative" rAng="0" ptsTypes="AAA">
                                      <p:cBhvr>
                                        <p:cTn id="6" dur="2000" fill="hold"/>
                                        <p:tgtEl>
                                          <p:spTgt spid="46"/>
                                        </p:tgtEl>
                                        <p:attrNameLst>
                                          <p:attrName>ppt_x</p:attrName>
                                          <p:attrName>ppt_y</p:attrName>
                                        </p:attrNameLst>
                                      </p:cBhvr>
                                      <p:rCtr x="-42565" y="-34005"/>
                                    </p:animMotion>
                                  </p:childTnLst>
                                </p:cTn>
                              </p:par>
                              <p:par>
                                <p:cTn id="7" presetID="10" presetClass="exit" presetSubtype="0" fill="hold" grpId="0" nodeType="withEffect">
                                  <p:stCondLst>
                                    <p:cond delay="0"/>
                                  </p:stCondLst>
                                  <p:childTnLst>
                                    <p:animEffect transition="out" filter="fade">
                                      <p:cBhvr>
                                        <p:cTn id="8" dur="500"/>
                                        <p:tgtEl>
                                          <p:spTgt spid="56"/>
                                        </p:tgtEl>
                                      </p:cBhvr>
                                    </p:animEffect>
                                    <p:set>
                                      <p:cBhvr>
                                        <p:cTn id="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0" restart="whenNotActive" fill="hold" evtFilter="cancelBubble" nodeType="interactiveSeq">
                <p:stCondLst>
                  <p:cond evt="onClick" delay="0">
                    <p:tgtEl>
                      <p:spTgt spid="57"/>
                    </p:tgtEl>
                  </p:cond>
                </p:stCondLst>
                <p:endSync evt="end" delay="0">
                  <p:rtn val="all"/>
                </p:endSync>
                <p:childTnLst>
                  <p:par>
                    <p:cTn id="11" fill="hold">
                      <p:stCondLst>
                        <p:cond delay="0"/>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75E-6 1.85185E-6 L -0.22708 -0.41134 L -0.69661 -0.70209 L -0.69583 -0.70209 " pathEditMode="relative" rAng="0" ptsTypes="AAAA">
                                      <p:cBhvr>
                                        <p:cTn id="14" dur="2000" fill="hold"/>
                                        <p:tgtEl>
                                          <p:spTgt spid="43"/>
                                        </p:tgtEl>
                                        <p:attrNameLst>
                                          <p:attrName>ppt_x</p:attrName>
                                          <p:attrName>ppt_y</p:attrName>
                                        </p:attrNameLst>
                                      </p:cBhvr>
                                      <p:rCtr x="-34831" y="-35116"/>
                                    </p:animMotion>
                                  </p:childTnLst>
                                </p:cTn>
                              </p:par>
                              <p:par>
                                <p:cTn id="15" presetID="10" presetClass="exit" presetSubtype="0" fill="hold" grpId="0" nodeType="withEffect">
                                  <p:stCondLst>
                                    <p:cond delay="0"/>
                                  </p:stCondLst>
                                  <p:childTnLst>
                                    <p:animEffect transition="out" filter="fade">
                                      <p:cBhvr>
                                        <p:cTn id="16" dur="500"/>
                                        <p:tgtEl>
                                          <p:spTgt spid="57"/>
                                        </p:tgtEl>
                                      </p:cBhvr>
                                    </p:animEffect>
                                    <p:set>
                                      <p:cBhvr>
                                        <p:cTn id="1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8" restart="whenNotActive" fill="hold" evtFilter="cancelBubble" nodeType="interactiveSeq">
                <p:stCondLst>
                  <p:cond evt="onClick" delay="0">
                    <p:tgtEl>
                      <p:spTgt spid="58"/>
                    </p:tgtEl>
                  </p:cond>
                </p:stCondLst>
                <p:endSync evt="end" delay="0">
                  <p:rtn val="all"/>
                </p:endSync>
                <p:childTnLst>
                  <p:par>
                    <p:cTn id="19" fill="hold">
                      <p:stCondLst>
                        <p:cond delay="0"/>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66667E-6 -4.81481E-6 L -0.08958 -0.16689 L -0.52721 -0.69953 L -0.52721 -0.69953 " pathEditMode="relative" rAng="0" ptsTypes="AAAA">
                                      <p:cBhvr>
                                        <p:cTn id="22" dur="2000" fill="hold"/>
                                        <p:tgtEl>
                                          <p:spTgt spid="42"/>
                                        </p:tgtEl>
                                        <p:attrNameLst>
                                          <p:attrName>ppt_x</p:attrName>
                                          <p:attrName>ppt_y</p:attrName>
                                        </p:attrNameLst>
                                      </p:cBhvr>
                                      <p:rCtr x="-26367" y="-34977"/>
                                    </p:animMotion>
                                  </p:childTnLst>
                                </p:cTn>
                              </p:par>
                              <p:par>
                                <p:cTn id="23" presetID="10" presetClass="exit" presetSubtype="0" fill="hold" grpId="0" nodeType="withEffect">
                                  <p:stCondLst>
                                    <p:cond delay="0"/>
                                  </p:stCondLst>
                                  <p:childTnLst>
                                    <p:animEffect transition="out" filter="fade">
                                      <p:cBhvr>
                                        <p:cTn id="24" dur="500"/>
                                        <p:tgtEl>
                                          <p:spTgt spid="58"/>
                                        </p:tgtEl>
                                      </p:cBhvr>
                                    </p:animEffect>
                                    <p:set>
                                      <p:cBhvr>
                                        <p:cTn id="25"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6" restart="whenNotActive" fill="hold" evtFilter="cancelBubble" nodeType="interactiveSeq">
                <p:stCondLst>
                  <p:cond evt="onClick" delay="0">
                    <p:tgtEl>
                      <p:spTgt spid="59"/>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nodeType="clickEffect">
                                  <p:stCondLst>
                                    <p:cond delay="100"/>
                                  </p:stCondLst>
                                  <p:childTnLst>
                                    <p:animMotion origin="layout" path="M 4.58333E-6 -4.07407E-6 L -0.08178 -0.2118 L -0.16732 -0.6449 L -0.33607 -0.69537 L -0.33607 -0.69513 " pathEditMode="relative" rAng="0" ptsTypes="AAAAA">
                                      <p:cBhvr>
                                        <p:cTn id="30" dur="2000" fill="hold"/>
                                        <p:tgtEl>
                                          <p:spTgt spid="41"/>
                                        </p:tgtEl>
                                        <p:attrNameLst>
                                          <p:attrName>ppt_x</p:attrName>
                                          <p:attrName>ppt_y</p:attrName>
                                        </p:attrNameLst>
                                      </p:cBhvr>
                                      <p:rCtr x="-16810" y="-34769"/>
                                    </p:animMotion>
                                  </p:childTnLst>
                                </p:cTn>
                              </p:par>
                              <p:par>
                                <p:cTn id="31" presetID="10" presetClass="exit" presetSubtype="0" fill="hold" grpId="0" nodeType="withEffect">
                                  <p:stCondLst>
                                    <p:cond delay="0"/>
                                  </p:stCondLst>
                                  <p:childTnLst>
                                    <p:animEffect transition="out" filter="fade">
                                      <p:cBhvr>
                                        <p:cTn id="32" dur="500"/>
                                        <p:tgtEl>
                                          <p:spTgt spid="59"/>
                                        </p:tgtEl>
                                      </p:cBhvr>
                                    </p:animEffect>
                                    <p:set>
                                      <p:cBhvr>
                                        <p:cTn id="33"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34" restart="whenNotActive" fill="hold" evtFilter="cancelBubble" nodeType="interactiveSeq">
                <p:stCondLst>
                  <p:cond evt="onClick" delay="0">
                    <p:tgtEl>
                      <p:spTgt spid="60"/>
                    </p:tgtEl>
                  </p:cond>
                </p:stCondLst>
                <p:endSync evt="end" delay="0">
                  <p:rtn val="all"/>
                </p:endSync>
                <p:childTnLst>
                  <p:par>
                    <p:cTn id="35" fill="hold">
                      <p:stCondLst>
                        <p:cond delay="0"/>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8.33333E-7 4.44444E-6 L -0.34349 -0.50487 L -0.4776 -0.50973 " pathEditMode="relative" rAng="0" ptsTypes="AAA">
                                      <p:cBhvr>
                                        <p:cTn id="38" dur="2000" fill="hold"/>
                                        <p:tgtEl>
                                          <p:spTgt spid="48"/>
                                        </p:tgtEl>
                                        <p:attrNameLst>
                                          <p:attrName>ppt_x</p:attrName>
                                          <p:attrName>ppt_y</p:attrName>
                                        </p:attrNameLst>
                                      </p:cBhvr>
                                      <p:rCtr x="-23880" y="-25486"/>
                                    </p:animMotion>
                                  </p:childTnLst>
                                </p:cTn>
                              </p:par>
                            </p:childTnLst>
                          </p:cTn>
                        </p:par>
                      </p:childTnLst>
                    </p:cTn>
                  </p:par>
                </p:childTnLst>
              </p:cTn>
              <p:nextCondLst>
                <p:cond evt="onClick" delay="0">
                  <p:tgtEl>
                    <p:spTgt spid="60"/>
                  </p:tgtEl>
                </p:cond>
              </p:nextCondLst>
            </p:seq>
            <p:seq concurrent="1" nextAc="seek">
              <p:cTn id="39" restart="whenNotActive" fill="hold" evtFilter="cancelBubble" nodeType="interactiveSeq">
                <p:stCondLst>
                  <p:cond evt="onClick" delay="0">
                    <p:tgtEl>
                      <p:spTgt spid="61"/>
                    </p:tgtEl>
                  </p:cond>
                </p:stCondLst>
                <p:endSync evt="end" delay="0">
                  <p:rtn val="all"/>
                </p:endSync>
                <p:childTnLst>
                  <p:par>
                    <p:cTn id="40" fill="hold">
                      <p:stCondLst>
                        <p:cond delay="0"/>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2.70833E-6 3.33333E-6 L -0.02409 -0.21412 L -0.29297 -0.51412 " pathEditMode="relative" rAng="0" ptsTypes="AAA">
                                      <p:cBhvr>
                                        <p:cTn id="43" dur="2000" fill="hold"/>
                                        <p:tgtEl>
                                          <p:spTgt spid="47"/>
                                        </p:tgtEl>
                                        <p:attrNameLst>
                                          <p:attrName>ppt_x</p:attrName>
                                          <p:attrName>ppt_y</p:attrName>
                                        </p:attrNameLst>
                                      </p:cBhvr>
                                      <p:rCtr x="-14648" y="-25718"/>
                                    </p:animMotion>
                                  </p:childTnLst>
                                </p:cTn>
                              </p:par>
                              <p:par>
                                <p:cTn id="44" presetID="10" presetClass="exit" presetSubtype="0" fill="hold" grpId="0" nodeType="withEffect">
                                  <p:stCondLst>
                                    <p:cond delay="0"/>
                                  </p:stCondLst>
                                  <p:childTnLst>
                                    <p:animEffect transition="out" filter="fade">
                                      <p:cBhvr>
                                        <p:cTn id="45" dur="500"/>
                                        <p:tgtEl>
                                          <p:spTgt spid="61"/>
                                        </p:tgtEl>
                                      </p:cBhvr>
                                    </p:animEffect>
                                    <p:set>
                                      <p:cBhvr>
                                        <p:cTn id="46"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47" restart="whenNotActive" fill="hold" evtFilter="cancelBubble" nodeType="interactiveSeq">
                <p:stCondLst>
                  <p:cond evt="onClick" delay="0">
                    <p:tgtEl>
                      <p:spTgt spid="62"/>
                    </p:tgtEl>
                  </p:cond>
                </p:stCondLst>
                <p:endSync evt="end" delay="0">
                  <p:rtn val="all"/>
                </p:endSync>
                <p:childTnLst>
                  <p:par>
                    <p:cTn id="48" fill="hold">
                      <p:stCondLst>
                        <p:cond delay="0"/>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2.08333E-6 4.81481E-6 L -0.02916 -0.18866 L -0.10755 -0.52292 " pathEditMode="relative" rAng="0" ptsTypes="AAA">
                                      <p:cBhvr>
                                        <p:cTn id="51" dur="2000" fill="hold"/>
                                        <p:tgtEl>
                                          <p:spTgt spid="44"/>
                                        </p:tgtEl>
                                        <p:attrNameLst>
                                          <p:attrName>ppt_x</p:attrName>
                                          <p:attrName>ppt_y</p:attrName>
                                        </p:attrNameLst>
                                      </p:cBhvr>
                                      <p:rCtr x="-5378" y="-26157"/>
                                    </p:animMotion>
                                  </p:childTnLst>
                                </p:cTn>
                              </p:par>
                              <p:par>
                                <p:cTn id="52" presetID="10" presetClass="exit" presetSubtype="0" fill="hold" grpId="0" nodeType="withEffect">
                                  <p:stCondLst>
                                    <p:cond delay="0"/>
                                  </p:stCondLst>
                                  <p:childTnLst>
                                    <p:animEffect transition="out" filter="fade">
                                      <p:cBhvr>
                                        <p:cTn id="53" dur="500"/>
                                        <p:tgtEl>
                                          <p:spTgt spid="62"/>
                                        </p:tgtEl>
                                      </p:cBhvr>
                                    </p:animEffect>
                                    <p:set>
                                      <p:cBhvr>
                                        <p:cTn id="54"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55" restart="whenNotActive" fill="hold" evtFilter="cancelBubble" nodeType="interactiveSeq">
                <p:stCondLst>
                  <p:cond evt="onClick" delay="0">
                    <p:tgtEl>
                      <p:spTgt spid="63"/>
                    </p:tgtEl>
                  </p:cond>
                </p:stCondLst>
                <p:endSync evt="end" delay="0">
                  <p:rtn val="all"/>
                </p:endSync>
                <p:childTnLst>
                  <p:par>
                    <p:cTn id="56" fill="hold">
                      <p:stCondLst>
                        <p:cond delay="0"/>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1.45833E-6 3.7037E-7 L 0.03216 -0.13912 L 0.02057 -0.20185 L 0.01549 -0.21042 L 0.00924 -0.36111 L 0.02174 -0.52639 " pathEditMode="relative" rAng="0" ptsTypes="AAAAAA">
                                      <p:cBhvr>
                                        <p:cTn id="59" dur="2000" fill="hold"/>
                                        <p:tgtEl>
                                          <p:spTgt spid="40"/>
                                        </p:tgtEl>
                                        <p:attrNameLst>
                                          <p:attrName>ppt_x</p:attrName>
                                          <p:attrName>ppt_y</p:attrName>
                                        </p:attrNameLst>
                                      </p:cBhvr>
                                      <p:rCtr x="1602" y="-26319"/>
                                    </p:animMotion>
                                  </p:childTnLst>
                                </p:cTn>
                              </p:par>
                              <p:par>
                                <p:cTn id="60" presetID="10" presetClass="exit" presetSubtype="0" fill="hold" grpId="0" nodeType="withEffect">
                                  <p:stCondLst>
                                    <p:cond delay="0"/>
                                  </p:stCondLst>
                                  <p:childTnLst>
                                    <p:animEffect transition="out" filter="fade">
                                      <p:cBhvr>
                                        <p:cTn id="61" dur="500"/>
                                        <p:tgtEl>
                                          <p:spTgt spid="63"/>
                                        </p:tgtEl>
                                      </p:cBhvr>
                                    </p:animEffect>
                                    <p:set>
                                      <p:cBhvr>
                                        <p:cTn id="62"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63" restart="whenNotActive" fill="hold" evtFilter="cancelBubble" nodeType="interactiveSeq">
                <p:stCondLst>
                  <p:cond evt="onClick" delay="0">
                    <p:tgtEl>
                      <p:spTgt spid="64"/>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0039 1.11111E-6 L 0.04427 -0.13102 L 0.05026 -0.23796 L -0.0168 -0.22662 L -0.1418 -0.18218 L -0.18946 -0.34329 " pathEditMode="relative" rAng="0" ptsTypes="AAAAAA">
                                      <p:cBhvr>
                                        <p:cTn id="67" dur="2000" fill="hold"/>
                                        <p:tgtEl>
                                          <p:spTgt spid="51"/>
                                        </p:tgtEl>
                                        <p:attrNameLst>
                                          <p:attrName>ppt_x</p:attrName>
                                          <p:attrName>ppt_y</p:attrName>
                                        </p:attrNameLst>
                                      </p:cBhvr>
                                      <p:rCtr x="-6927" y="-17176"/>
                                    </p:animMotion>
                                  </p:childTnLst>
                                </p:cTn>
                              </p:par>
                              <p:par>
                                <p:cTn id="68" presetID="10" presetClass="exit" presetSubtype="0" fill="hold" grpId="0" nodeType="withEffect">
                                  <p:stCondLst>
                                    <p:cond delay="0"/>
                                  </p:stCondLst>
                                  <p:childTnLst>
                                    <p:animEffect transition="out" filter="fade">
                                      <p:cBhvr>
                                        <p:cTn id="69" dur="500"/>
                                        <p:tgtEl>
                                          <p:spTgt spid="64"/>
                                        </p:tgtEl>
                                      </p:cBhvr>
                                    </p:animEffect>
                                    <p:set>
                                      <p:cBhvr>
                                        <p:cTn id="7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71" restart="whenNotActive" fill="hold" evtFilter="cancelBubble" nodeType="interactiveSeq">
                <p:stCondLst>
                  <p:cond evt="onClick" delay="0">
                    <p:tgtEl>
                      <p:spTgt spid="65"/>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0118 4.07407E-6 L 0.00573 -0.21899 L -0.02031 -0.3426 " pathEditMode="relative" rAng="0" ptsTypes="AAA">
                                      <p:cBhvr>
                                        <p:cTn id="75" dur="2000" fill="hold"/>
                                        <p:tgtEl>
                                          <p:spTgt spid="50"/>
                                        </p:tgtEl>
                                        <p:attrNameLst>
                                          <p:attrName>ppt_x</p:attrName>
                                          <p:attrName>ppt_y</p:attrName>
                                        </p:attrNameLst>
                                      </p:cBhvr>
                                      <p:rCtr x="-846" y="-17130"/>
                                    </p:animMotion>
                                  </p:childTnLst>
                                </p:cTn>
                              </p:par>
                              <p:par>
                                <p:cTn id="76" presetID="10" presetClass="exit" presetSubtype="0" fill="hold" grpId="0" nodeType="withEffect">
                                  <p:stCondLst>
                                    <p:cond delay="0"/>
                                  </p:stCondLst>
                                  <p:childTnLst>
                                    <p:animEffect transition="out" filter="fade">
                                      <p:cBhvr>
                                        <p:cTn id="77" dur="500"/>
                                        <p:tgtEl>
                                          <p:spTgt spid="65"/>
                                        </p:tgtEl>
                                      </p:cBhvr>
                                    </p:animEffect>
                                    <p:set>
                                      <p:cBhvr>
                                        <p:cTn id="78"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79" restart="whenNotActive" fill="hold" evtFilter="cancelBubble" nodeType="interactiveSeq">
                <p:stCondLst>
                  <p:cond evt="onClick" delay="0">
                    <p:tgtEl>
                      <p:spTgt spid="68"/>
                    </p:tgtEl>
                  </p:cond>
                </p:stCondLst>
                <p:endSync evt="end" delay="0">
                  <p:rtn val="all"/>
                </p:endSync>
                <p:childTnLst>
                  <p:par>
                    <p:cTn id="80" fill="hold">
                      <p:stCondLst>
                        <p:cond delay="0"/>
                      </p:stCondLst>
                      <p:childTnLst>
                        <p:par>
                          <p:cTn id="81" fill="hold">
                            <p:stCondLst>
                              <p:cond delay="0"/>
                            </p:stCondLst>
                            <p:childTnLst>
                              <p:par>
                                <p:cTn id="82" presetID="0" presetClass="path" presetSubtype="0" accel="50000" decel="50000" fill="hold" nodeType="clickEffect">
                                  <p:stCondLst>
                                    <p:cond delay="0"/>
                                  </p:stCondLst>
                                  <p:childTnLst>
                                    <p:animMotion origin="layout" path="M 0.00117 0.00602 L 0.14778 -0.34097 " pathEditMode="relative" rAng="0" ptsTypes="AA">
                                      <p:cBhvr>
                                        <p:cTn id="83" dur="2000" fill="hold"/>
                                        <p:tgtEl>
                                          <p:spTgt spid="49"/>
                                        </p:tgtEl>
                                        <p:attrNameLst>
                                          <p:attrName>ppt_x</p:attrName>
                                          <p:attrName>ppt_y</p:attrName>
                                        </p:attrNameLst>
                                      </p:cBhvr>
                                      <p:rCtr x="7331" y="-17361"/>
                                    </p:animMotion>
                                  </p:childTnLst>
                                </p:cTn>
                              </p:par>
                              <p:par>
                                <p:cTn id="84" presetID="10" presetClass="exit" presetSubtype="0" fill="hold" grpId="0" nodeType="withEffect">
                                  <p:stCondLst>
                                    <p:cond delay="0"/>
                                  </p:stCondLst>
                                  <p:childTnLst>
                                    <p:animEffect transition="out" filter="fade">
                                      <p:cBhvr>
                                        <p:cTn id="85" dur="500"/>
                                        <p:tgtEl>
                                          <p:spTgt spid="68"/>
                                        </p:tgtEl>
                                      </p:cBhvr>
                                    </p:animEffect>
                                    <p:set>
                                      <p:cBhvr>
                                        <p:cTn id="8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7" restart="whenNotActive" fill="hold" evtFilter="cancelBubble" nodeType="interactiveSeq">
                <p:stCondLst>
                  <p:cond evt="onClick" delay="0">
                    <p:tgtEl>
                      <p:spTgt spid="69"/>
                    </p:tgtEl>
                  </p:cond>
                </p:stCondLst>
                <p:endSync evt="end" delay="0">
                  <p:rtn val="all"/>
                </p:endSync>
                <p:childTnLst>
                  <p:par>
                    <p:cTn id="88" fill="hold">
                      <p:stCondLst>
                        <p:cond delay="0"/>
                      </p:stCondLst>
                      <p:childTnLst>
                        <p:par>
                          <p:cTn id="89" fill="hold">
                            <p:stCondLst>
                              <p:cond delay="0"/>
                            </p:stCondLst>
                            <p:childTnLst>
                              <p:par>
                                <p:cTn id="90" presetID="0" presetClass="path" presetSubtype="0" accel="50000" decel="50000" fill="hold" nodeType="clickEffect">
                                  <p:stCondLst>
                                    <p:cond delay="0"/>
                                  </p:stCondLst>
                                  <p:childTnLst>
                                    <p:animMotion origin="layout" path="M -2.08333E-6 -3.7037E-7 L 0.2625 -0.22963 L 0.29427 -0.35995 L 0.29492 -0.35903 " pathEditMode="relative" rAng="0" ptsTypes="AAAA">
                                      <p:cBhvr>
                                        <p:cTn id="91" dur="2000" fill="hold"/>
                                        <p:tgtEl>
                                          <p:spTgt spid="45"/>
                                        </p:tgtEl>
                                        <p:attrNameLst>
                                          <p:attrName>ppt_x</p:attrName>
                                          <p:attrName>ppt_y</p:attrName>
                                        </p:attrNameLst>
                                      </p:cBhvr>
                                      <p:rCtr x="14740" y="-18009"/>
                                    </p:animMotion>
                                  </p:childTnLst>
                                </p:cTn>
                              </p:par>
                              <p:par>
                                <p:cTn id="92" presetID="10" presetClass="exit" presetSubtype="0" fill="hold" grpId="0" nodeType="withEffect">
                                  <p:stCondLst>
                                    <p:cond delay="0"/>
                                  </p:stCondLst>
                                  <p:childTnLst>
                                    <p:animEffect transition="out" filter="fade">
                                      <p:cBhvr>
                                        <p:cTn id="93" dur="500"/>
                                        <p:tgtEl>
                                          <p:spTgt spid="69"/>
                                        </p:tgtEl>
                                      </p:cBhvr>
                                    </p:animEffect>
                                    <p:set>
                                      <p:cBhvr>
                                        <p:cTn id="94"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95" restart="whenNotActive" fill="hold" evtFilter="cancelBubble" nodeType="interactiveSeq">
                <p:stCondLst>
                  <p:cond evt="onClick" delay="0">
                    <p:tgtEl>
                      <p:spTgt spid="46"/>
                    </p:tgtEl>
                  </p:cond>
                </p:stCondLst>
                <p:endSync evt="end" delay="0">
                  <p:rtn val="all"/>
                </p:endSync>
                <p:childTnLst>
                  <p:par>
                    <p:cTn id="96" fill="hold">
                      <p:stCondLst>
                        <p:cond delay="0"/>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60"/>
                                        </p:tgtEl>
                                      </p:cBhvr>
                                    </p:animEffect>
                                    <p:set>
                                      <p:cBhvr>
                                        <p:cTn id="100"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009" y="178903"/>
            <a:ext cx="6183796" cy="4122531"/>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النّساء</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الملائكة</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الله</a:t>
            </a:r>
            <a:endParaRPr lang="ar-SA" sz="4400" b="1" dirty="0"/>
          </a:p>
        </p:txBody>
      </p:sp>
      <p:pic>
        <p:nvPicPr>
          <p:cNvPr id="8" name="صورة 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839627" y="366234"/>
            <a:ext cx="4512744" cy="1640508"/>
          </a:xfrm>
          <a:prstGeom prst="rect">
            <a:avLst/>
          </a:prstGeom>
          <a:solidFill>
            <a:srgbClr val="B96D00">
              <a:alpha val="52941"/>
            </a:srgbClr>
          </a:solidFill>
        </p:spPr>
        <p:txBody>
          <a:bodyPr wrap="square" rtlCol="1" anchor="ctr" anchorCtr="1">
            <a:normAutofit/>
          </a:bodyPr>
          <a:lstStyle/>
          <a:p>
            <a:pPr algn="ctr"/>
            <a:r>
              <a:rPr lang="ar-LB" sz="4000" b="1" dirty="0">
                <a:solidFill>
                  <a:schemeClr val="bg2"/>
                </a:solidFill>
                <a:effectLst>
                  <a:outerShdw blurRad="50800" dist="38100" dir="2700000" algn="tl" rotWithShape="0">
                    <a:schemeClr val="bg1">
                      <a:alpha val="40000"/>
                    </a:schemeClr>
                  </a:outerShdw>
                </a:effectLst>
              </a:rPr>
              <a:t>قالَ الملاكُ لمريم :</a:t>
            </a:r>
          </a:p>
          <a:p>
            <a:pPr algn="ctr"/>
            <a:r>
              <a:rPr lang="ar-LB" sz="4000" b="1" dirty="0">
                <a:solidFill>
                  <a:schemeClr val="bg2"/>
                </a:solidFill>
                <a:effectLst>
                  <a:outerShdw blurRad="50800" dist="38100" dir="2700000" algn="tl" rotWithShape="0">
                    <a:schemeClr val="bg1">
                      <a:alpha val="40000"/>
                    </a:schemeClr>
                  </a:outerShdw>
                </a:effectLst>
              </a:rPr>
              <a:t> لقد نِلْتِ حُظوة عِند....</a:t>
            </a:r>
            <a:endParaRPr lang="ar-SA" sz="4000" b="1" dirty="0">
              <a:solidFill>
                <a:schemeClr val="bg2"/>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1236240009"/>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repeatCount="indefinite" fill="hold" grpId="1" nodeType="click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right.wav"/>
                                        </p:tgtEl>
                                      </p:cMediaNode>
                                    </p:audio>
                                  </p:subTnLst>
                                </p:cTn>
                              </p:par>
                            </p:childTnLst>
                          </p:cTn>
                        </p:par>
                        <p:par>
                          <p:cTn id="25" fill="hold">
                            <p:stCondLst>
                              <p:cond delay="1000"/>
                            </p:stCondLst>
                            <p:childTnLst>
                              <p:par>
                                <p:cTn id="26" presetID="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1" nodeType="clickEffect">
                                  <p:stCondLst>
                                    <p:cond delay="0"/>
                                  </p:stCondLst>
                                  <p:childTnLst>
                                    <p:animClr clrSpc="rgb" dir="cw">
                                      <p:cBhvr override="childStyle">
                                        <p:cTn id="34" dur="500" fill="hold"/>
                                        <p:tgtEl>
                                          <p:spTgt spid="5"/>
                                        </p:tgtEl>
                                        <p:attrNameLst>
                                          <p:attrName>style.color</p:attrName>
                                        </p:attrNameLst>
                                      </p:cBhvr>
                                      <p:to>
                                        <a:schemeClr val="bg1"/>
                                      </p:to>
                                    </p:animClr>
                                    <p:animClr clrSpc="rgb" dir="cw">
                                      <p:cBhvr>
                                        <p:cTn id="35" dur="500" fill="hold"/>
                                        <p:tgtEl>
                                          <p:spTgt spid="5"/>
                                        </p:tgtEl>
                                        <p:attrNameLst>
                                          <p:attrName>fillcolor</p:attrName>
                                        </p:attrNameLst>
                                      </p:cBhvr>
                                      <p:to>
                                        <a:schemeClr val="bg1"/>
                                      </p:to>
                                    </p:animClr>
                                    <p:set>
                                      <p:cBhvr>
                                        <p:cTn id="36" dur="500" fill="hold"/>
                                        <p:tgtEl>
                                          <p:spTgt spid="5"/>
                                        </p:tgtEl>
                                        <p:attrNameLst>
                                          <p:attrName>fill.type</p:attrName>
                                        </p:attrNameLst>
                                      </p:cBhvr>
                                      <p:to>
                                        <p:strVal val="solid"/>
                                      </p:to>
                                    </p:set>
                                    <p:set>
                                      <p:cBhvr>
                                        <p:cTn id="37"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6"/>
                                        </p:tgtEl>
                                        <p:attrNameLst>
                                          <p:attrName>style.color</p:attrName>
                                        </p:attrNameLst>
                                      </p:cBhvr>
                                      <p:to>
                                        <a:schemeClr val="bg1"/>
                                      </p:to>
                                    </p:animClr>
                                    <p:animClr clrSpc="rgb" dir="cw">
                                      <p:cBhvr>
                                        <p:cTn id="43" dur="500" fill="hold"/>
                                        <p:tgtEl>
                                          <p:spTgt spid="6"/>
                                        </p:tgtEl>
                                        <p:attrNameLst>
                                          <p:attrName>fillcolor</p:attrName>
                                        </p:attrNameLst>
                                      </p:cBhvr>
                                      <p:to>
                                        <a:schemeClr val="bg1"/>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6"/>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7117" b="24914"/>
          <a:stretch/>
        </p:blipFill>
        <p:spPr>
          <a:xfrm>
            <a:off x="3796764" y="119270"/>
            <a:ext cx="5589071" cy="3841615"/>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قولِكَ</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فِعلِكَ</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رَدِّكَ</a:t>
            </a:r>
            <a:endParaRPr lang="ar-SA" sz="4400" b="1" dirty="0"/>
          </a:p>
        </p:txBody>
      </p:sp>
      <p:pic>
        <p:nvPicPr>
          <p:cNvPr id="8" name="صورة 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845839" y="214917"/>
            <a:ext cx="5526744" cy="1470461"/>
          </a:xfrm>
          <a:prstGeom prst="rect">
            <a:avLst/>
          </a:prstGeom>
          <a:solidFill>
            <a:srgbClr val="D3E171">
              <a:alpha val="60000"/>
            </a:srgb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قالَت مَريم للمَلاك:</a:t>
            </a:r>
          </a:p>
          <a:p>
            <a:pPr algn="ctr"/>
            <a:r>
              <a:rPr lang="ar-LB" sz="4000" b="1" dirty="0">
                <a:solidFill>
                  <a:srgbClr val="FF0000"/>
                </a:solidFill>
                <a:effectLst>
                  <a:outerShdw blurRad="50800" dist="38100" dir="2700000" algn="tl" rotWithShape="0">
                    <a:schemeClr val="bg1">
                      <a:alpha val="40000"/>
                    </a:schemeClr>
                  </a:outerShdw>
                </a:effectLst>
              </a:rPr>
              <a:t>أنا أمَةُ الرّبِّ ليكُن لي بِحَسب....</a:t>
            </a:r>
            <a:endParaRPr lang="ar-SA" sz="4000" b="1" dirty="0">
              <a:solidFill>
                <a:srgbClr val="FF0000"/>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4163192673"/>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6"/>
                                        </p:tgtEl>
                                        <p:attrNameLst>
                                          <p:attrName>style.color</p:attrName>
                                        </p:attrNameLst>
                                      </p:cBhvr>
                                      <p:to>
                                        <a:schemeClr val="bg1"/>
                                      </p:to>
                                    </p:animClr>
                                    <p:animClr clrSpc="rgb" dir="cw">
                                      <p:cBhvr>
                                        <p:cTn id="21" dur="500" fill="hold"/>
                                        <p:tgtEl>
                                          <p:spTgt spid="6"/>
                                        </p:tgtEl>
                                        <p:attrNameLst>
                                          <p:attrName>fillcolor</p:attrName>
                                        </p:attrNameLst>
                                      </p:cBhvr>
                                      <p:to>
                                        <a:schemeClr val="bg1"/>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5"/>
                                        </p:tgtEl>
                                        <p:attrNameLst>
                                          <p:attrName>r</p:attrName>
                                        </p:attrNameLst>
                                      </p:cBhvr>
                                    </p:animRot>
                                    <p:animRot by="-240000">
                                      <p:cBhvr>
                                        <p:cTn id="29" dur="200" fill="hold">
                                          <p:stCondLst>
                                            <p:cond delay="200"/>
                                          </p:stCondLst>
                                        </p:cTn>
                                        <p:tgtEl>
                                          <p:spTgt spid="5"/>
                                        </p:tgtEl>
                                        <p:attrNameLst>
                                          <p:attrName>r</p:attrName>
                                        </p:attrNameLst>
                                      </p:cBhvr>
                                    </p:animRot>
                                    <p:animRot by="240000">
                                      <p:cBhvr>
                                        <p:cTn id="30" dur="200" fill="hold">
                                          <p:stCondLst>
                                            <p:cond delay="400"/>
                                          </p:stCondLst>
                                        </p:cTn>
                                        <p:tgtEl>
                                          <p:spTgt spid="5"/>
                                        </p:tgtEl>
                                        <p:attrNameLst>
                                          <p:attrName>r</p:attrName>
                                        </p:attrNameLst>
                                      </p:cBhvr>
                                    </p:animRot>
                                    <p:animRot by="-240000">
                                      <p:cBhvr>
                                        <p:cTn id="31" dur="200" fill="hold">
                                          <p:stCondLst>
                                            <p:cond delay="600"/>
                                          </p:stCondLst>
                                        </p:cTn>
                                        <p:tgtEl>
                                          <p:spTgt spid="5"/>
                                        </p:tgtEl>
                                        <p:attrNameLst>
                                          <p:attrName>r</p:attrName>
                                        </p:attrNameLst>
                                      </p:cBhvr>
                                    </p:animRot>
                                    <p:animRot by="120000">
                                      <p:cBhvr>
                                        <p:cTn id="32" dur="200" fill="hold">
                                          <p:stCondLst>
                                            <p:cond delay="800"/>
                                          </p:stCondLst>
                                        </p:cTn>
                                        <p:tgtEl>
                                          <p:spTgt spid="5"/>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childTnLst>
                          </p:cTn>
                        </p:par>
                        <p:par>
                          <p:cTn id="33" fill="hold">
                            <p:stCondLst>
                              <p:cond delay="1000"/>
                            </p:stCondLst>
                            <p:childTnLst>
                              <p:par>
                                <p:cTn id="34" presetID="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7"/>
                                        </p:tgtEl>
                                        <p:attrNameLst>
                                          <p:attrName>style.color</p:attrName>
                                        </p:attrNameLst>
                                      </p:cBhvr>
                                      <p:to>
                                        <a:schemeClr val="bg1"/>
                                      </p:to>
                                    </p:animClr>
                                    <p:animClr clrSpc="rgb" dir="cw">
                                      <p:cBhvr>
                                        <p:cTn id="43" dur="500" fill="hold"/>
                                        <p:tgtEl>
                                          <p:spTgt spid="7"/>
                                        </p:tgtEl>
                                        <p:attrNameLst>
                                          <p:attrName>fillcolor</p:attrName>
                                        </p:attrNameLst>
                                      </p:cBhvr>
                                      <p:to>
                                        <a:schemeClr val="bg1"/>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3930" y="300563"/>
            <a:ext cx="8221733" cy="3948702"/>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يوسُفَ</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الله</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دَاود</a:t>
            </a:r>
            <a:endParaRPr lang="ar-SA" sz="4400" b="1" dirty="0"/>
          </a:p>
        </p:txBody>
      </p:sp>
      <p:pic>
        <p:nvPicPr>
          <p:cNvPr id="8" name="صورة 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636894" y="2465742"/>
            <a:ext cx="5135804" cy="1368839"/>
          </a:xfrm>
          <a:prstGeom prst="rect">
            <a:avLst/>
          </a:prstGeom>
          <a:solidFill>
            <a:srgbClr val="D3E171">
              <a:alpha val="60000"/>
            </a:srgbClr>
          </a:solidFill>
        </p:spPr>
        <p:txBody>
          <a:bodyPr wrap="square" rtlCol="1" anchor="ctr" anchorCtr="1">
            <a:normAutofit fontScale="85000" lnSpcReduction="10000"/>
          </a:bodyPr>
          <a:lstStyle/>
          <a:p>
            <a:pPr algn="ctr"/>
            <a:r>
              <a:rPr lang="ar-LB" sz="4000" b="1" dirty="0">
                <a:effectLst>
                  <a:outerShdw blurRad="50800" dist="38100" dir="2700000" algn="tl" rotWithShape="0">
                    <a:schemeClr val="bg1">
                      <a:alpha val="40000"/>
                    </a:schemeClr>
                  </a:outerShdw>
                </a:effectLst>
              </a:rPr>
              <a:t>أخبرَ المَلاكُ مريمَ أنّ المَولود مِنها سيكونُ عَظيمًا وسيًكونُ ابن: </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1514205404"/>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7"/>
                                        </p:tgtEl>
                                        <p:attrNameLst>
                                          <p:attrName>style.color</p:attrName>
                                        </p:attrNameLst>
                                      </p:cBhvr>
                                      <p:to>
                                        <a:schemeClr val="bg1"/>
                                      </p:to>
                                    </p:animClr>
                                    <p:animClr clrSpc="rgb" dir="cw">
                                      <p:cBhvr>
                                        <p:cTn id="21" dur="500" fill="hold"/>
                                        <p:tgtEl>
                                          <p:spTgt spid="7"/>
                                        </p:tgtEl>
                                        <p:attrNameLst>
                                          <p:attrName>fillcolor</p:attrName>
                                        </p:attrNameLst>
                                      </p:cBhvr>
                                      <p:to>
                                        <a:schemeClr val="bg1"/>
                                      </p:to>
                                    </p:animClr>
                                    <p:set>
                                      <p:cBhvr>
                                        <p:cTn id="22" dur="500" fill="hold"/>
                                        <p:tgtEl>
                                          <p:spTgt spid="7"/>
                                        </p:tgtEl>
                                        <p:attrNameLst>
                                          <p:attrName>fill.type</p:attrName>
                                        </p:attrNameLst>
                                      </p:cBhvr>
                                      <p:to>
                                        <p:strVal val="solid"/>
                                      </p:to>
                                    </p:set>
                                    <p:set>
                                      <p:cBhvr>
                                        <p:cTn id="23" dur="500" fill="hold"/>
                                        <p:tgtEl>
                                          <p:spTgt spid="7"/>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par>
                                <p:cTn id="33" presetID="2" presetClass="entr" presetSubtype="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1" nodeType="clickEffect">
                                  <p:stCondLst>
                                    <p:cond delay="0"/>
                                  </p:stCondLst>
                                  <p:childTnLst>
                                    <p:animClr clrSpc="rgb" dir="cw">
                                      <p:cBhvr override="childStyle">
                                        <p:cTn id="41" dur="500" fill="hold"/>
                                        <p:tgtEl>
                                          <p:spTgt spid="5"/>
                                        </p:tgtEl>
                                        <p:attrNameLst>
                                          <p:attrName>style.color</p:attrName>
                                        </p:attrNameLst>
                                      </p:cBhvr>
                                      <p:to>
                                        <a:schemeClr val="bg1"/>
                                      </p:to>
                                    </p:animClr>
                                    <p:animClr clrSpc="rgb" dir="cw">
                                      <p:cBhvr>
                                        <p:cTn id="42" dur="500" fill="hold"/>
                                        <p:tgtEl>
                                          <p:spTgt spid="5"/>
                                        </p:tgtEl>
                                        <p:attrNameLst>
                                          <p:attrName>fillcolor</p:attrName>
                                        </p:attrNameLst>
                                      </p:cBhvr>
                                      <p:to>
                                        <a:schemeClr val="bg1"/>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5"/>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8431" y="160681"/>
            <a:ext cx="6465737" cy="4041086"/>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المَجوس</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الرُّعاة</a:t>
            </a:r>
            <a:endParaRPr lang="ar-SA" sz="4400" b="1" dirty="0"/>
          </a:p>
        </p:txBody>
      </p:sp>
      <p:sp>
        <p:nvSpPr>
          <p:cNvPr id="7" name="مستطيل مستدير الزوايا 6"/>
          <p:cNvSpPr/>
          <p:nvPr/>
        </p:nvSpPr>
        <p:spPr>
          <a:xfrm>
            <a:off x="1023764" y="4855677"/>
            <a:ext cx="2713349"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الّذين كانُوا في المَضافَة</a:t>
            </a:r>
            <a:endParaRPr lang="ar-SA" sz="4400" b="1" dirty="0"/>
          </a:p>
        </p:txBody>
      </p:sp>
      <p:pic>
        <p:nvPicPr>
          <p:cNvPr id="8" name="صورة 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4122889" y="160681"/>
            <a:ext cx="4936820" cy="1363319"/>
          </a:xfrm>
          <a:prstGeom prst="rect">
            <a:avLst/>
          </a:prstGeom>
          <a:solidFill>
            <a:srgbClr val="D3E171">
              <a:alpha val="60000"/>
            </a:srgbClr>
          </a:solidFill>
        </p:spPr>
        <p:txBody>
          <a:bodyPr wrap="square" rtlCol="1" anchor="ctr" anchorCtr="1">
            <a:normAutofit fontScale="85000" lnSpcReduction="20000"/>
          </a:bodyPr>
          <a:lstStyle/>
          <a:p>
            <a:pPr algn="ctr"/>
            <a:r>
              <a:rPr lang="ar-LB" sz="4000" b="1" dirty="0">
                <a:effectLst>
                  <a:outerShdw blurRad="50800" dist="38100" dir="2700000" algn="tl" rotWithShape="0">
                    <a:schemeClr val="bg1">
                      <a:alpha val="40000"/>
                    </a:schemeClr>
                  </a:outerShdw>
                </a:effectLst>
              </a:rPr>
              <a:t>هم أوّل من أتى لِزيارَةِ الطّفلِ يسوعَ بعدَ أن بَشّرهُم المَلاك، إنّهم: </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4105461860"/>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7"/>
                                        </p:tgtEl>
                                        <p:attrNameLst>
                                          <p:attrName>style.color</p:attrName>
                                        </p:attrNameLst>
                                      </p:cBhvr>
                                      <p:to>
                                        <a:schemeClr val="bg1"/>
                                      </p:to>
                                    </p:animClr>
                                    <p:animClr clrSpc="rgb" dir="cw">
                                      <p:cBhvr>
                                        <p:cTn id="21" dur="500" fill="hold"/>
                                        <p:tgtEl>
                                          <p:spTgt spid="7"/>
                                        </p:tgtEl>
                                        <p:attrNameLst>
                                          <p:attrName>fillcolor</p:attrName>
                                        </p:attrNameLst>
                                      </p:cBhvr>
                                      <p:to>
                                        <a:schemeClr val="bg1"/>
                                      </p:to>
                                    </p:animClr>
                                    <p:set>
                                      <p:cBhvr>
                                        <p:cTn id="22" dur="500" fill="hold"/>
                                        <p:tgtEl>
                                          <p:spTgt spid="7"/>
                                        </p:tgtEl>
                                        <p:attrNameLst>
                                          <p:attrName>fill.type</p:attrName>
                                        </p:attrNameLst>
                                      </p:cBhvr>
                                      <p:to>
                                        <p:strVal val="solid"/>
                                      </p:to>
                                    </p:set>
                                    <p:set>
                                      <p:cBhvr>
                                        <p:cTn id="23" dur="500" fill="hold"/>
                                        <p:tgtEl>
                                          <p:spTgt spid="7"/>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par>
                                <p:cTn id="33" presetID="2" presetClass="entr" presetSubtype="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1" nodeType="clickEffect">
                                  <p:stCondLst>
                                    <p:cond delay="0"/>
                                  </p:stCondLst>
                                  <p:childTnLst>
                                    <p:animClr clrSpc="rgb" dir="cw">
                                      <p:cBhvr override="childStyle">
                                        <p:cTn id="41" dur="500" fill="hold"/>
                                        <p:tgtEl>
                                          <p:spTgt spid="5"/>
                                        </p:tgtEl>
                                        <p:attrNameLst>
                                          <p:attrName>style.color</p:attrName>
                                        </p:attrNameLst>
                                      </p:cBhvr>
                                      <p:to>
                                        <a:schemeClr val="bg1"/>
                                      </p:to>
                                    </p:animClr>
                                    <p:animClr clrSpc="rgb" dir="cw">
                                      <p:cBhvr>
                                        <p:cTn id="42" dur="500" fill="hold"/>
                                        <p:tgtEl>
                                          <p:spTgt spid="5"/>
                                        </p:tgtEl>
                                        <p:attrNameLst>
                                          <p:attrName>fillcolor</p:attrName>
                                        </p:attrNameLst>
                                      </p:cBhvr>
                                      <p:to>
                                        <a:schemeClr val="bg1"/>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5"/>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009" y="178903"/>
            <a:ext cx="6183796" cy="4122531"/>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أناقَة</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جَمال</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نِعمَة </a:t>
            </a:r>
            <a:endParaRPr lang="ar-SA" sz="4400" b="1" dirty="0"/>
          </a:p>
        </p:txBody>
      </p:sp>
      <p:pic>
        <p:nvPicPr>
          <p:cNvPr id="8" name="صورة 7">
            <a:hlinkClick r:id="" action="ppaction://hlinkshowjump?jump=firstslide"/>
          </p:cNvPr>
          <p:cNvPicPr>
            <a:picLocks noChangeAspect="1"/>
          </p:cNvPicPr>
          <p:nvPr/>
        </p:nvPicPr>
        <p:blipFill rotWithShape="1">
          <a:blip r:embed="rId5">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839627" y="366234"/>
            <a:ext cx="4512744" cy="1640508"/>
          </a:xfrm>
          <a:prstGeom prst="rect">
            <a:avLst/>
          </a:prstGeom>
          <a:solidFill>
            <a:srgbClr val="B96D00">
              <a:alpha val="52941"/>
            </a:srgbClr>
          </a:solidFill>
        </p:spPr>
        <p:txBody>
          <a:bodyPr wrap="square" rtlCol="1" anchor="ctr" anchorCtr="1">
            <a:normAutofit/>
          </a:bodyPr>
          <a:lstStyle/>
          <a:p>
            <a:pPr algn="ctr"/>
            <a:r>
              <a:rPr lang="ar-LB" sz="4000" b="1" dirty="0">
                <a:solidFill>
                  <a:schemeClr val="bg2"/>
                </a:solidFill>
                <a:effectLst>
                  <a:outerShdw blurRad="50800" dist="38100" dir="2700000" algn="tl" rotWithShape="0">
                    <a:schemeClr val="bg1">
                      <a:alpha val="40000"/>
                    </a:schemeClr>
                  </a:outerShdw>
                </a:effectLst>
              </a:rPr>
              <a:t>قَالَ الملاكُ لمَريم :</a:t>
            </a:r>
          </a:p>
          <a:p>
            <a:pPr algn="ctr"/>
            <a:r>
              <a:rPr lang="ar-LB" sz="4000" b="1" dirty="0">
                <a:solidFill>
                  <a:schemeClr val="bg2"/>
                </a:solidFill>
                <a:effectLst>
                  <a:outerShdw blurRad="50800" dist="38100" dir="2700000" algn="tl" rotWithShape="0">
                    <a:schemeClr val="bg1">
                      <a:alpha val="40000"/>
                    </a:schemeClr>
                  </a:outerShdw>
                </a:effectLst>
              </a:rPr>
              <a:t> إفرَحي أيّتها المُمْتَلِئة ....</a:t>
            </a:r>
            <a:endParaRPr lang="ar-SA" sz="4000" b="1" dirty="0">
              <a:solidFill>
                <a:schemeClr val="bg2"/>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3818197029"/>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repeatCount="indefinite" fill="hold" grpId="1" nodeType="click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right.wav"/>
                                        </p:tgtEl>
                                      </p:cMediaNode>
                                    </p:audio>
                                  </p:subTnLst>
                                </p:cTn>
                              </p:par>
                            </p:childTnLst>
                          </p:cTn>
                        </p:par>
                        <p:par>
                          <p:cTn id="25" fill="hold">
                            <p:stCondLst>
                              <p:cond delay="1000"/>
                            </p:stCondLst>
                            <p:childTnLst>
                              <p:par>
                                <p:cTn id="26" presetID="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1" nodeType="clickEffect">
                                  <p:stCondLst>
                                    <p:cond delay="0"/>
                                  </p:stCondLst>
                                  <p:childTnLst>
                                    <p:animClr clrSpc="rgb" dir="cw">
                                      <p:cBhvr override="childStyle">
                                        <p:cTn id="34" dur="500" fill="hold"/>
                                        <p:tgtEl>
                                          <p:spTgt spid="5"/>
                                        </p:tgtEl>
                                        <p:attrNameLst>
                                          <p:attrName>style.color</p:attrName>
                                        </p:attrNameLst>
                                      </p:cBhvr>
                                      <p:to>
                                        <a:schemeClr val="bg1"/>
                                      </p:to>
                                    </p:animClr>
                                    <p:animClr clrSpc="rgb" dir="cw">
                                      <p:cBhvr>
                                        <p:cTn id="35" dur="500" fill="hold"/>
                                        <p:tgtEl>
                                          <p:spTgt spid="5"/>
                                        </p:tgtEl>
                                        <p:attrNameLst>
                                          <p:attrName>fillcolor</p:attrName>
                                        </p:attrNameLst>
                                      </p:cBhvr>
                                      <p:to>
                                        <a:schemeClr val="bg1"/>
                                      </p:to>
                                    </p:animClr>
                                    <p:set>
                                      <p:cBhvr>
                                        <p:cTn id="36" dur="500" fill="hold"/>
                                        <p:tgtEl>
                                          <p:spTgt spid="5"/>
                                        </p:tgtEl>
                                        <p:attrNameLst>
                                          <p:attrName>fill.type</p:attrName>
                                        </p:attrNameLst>
                                      </p:cBhvr>
                                      <p:to>
                                        <p:strVal val="solid"/>
                                      </p:to>
                                    </p:set>
                                    <p:set>
                                      <p:cBhvr>
                                        <p:cTn id="37"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6"/>
                                        </p:tgtEl>
                                        <p:attrNameLst>
                                          <p:attrName>style.color</p:attrName>
                                        </p:attrNameLst>
                                      </p:cBhvr>
                                      <p:to>
                                        <a:schemeClr val="bg1"/>
                                      </p:to>
                                    </p:animClr>
                                    <p:animClr clrSpc="rgb" dir="cw">
                                      <p:cBhvr>
                                        <p:cTn id="43" dur="500" fill="hold"/>
                                        <p:tgtEl>
                                          <p:spTgt spid="6"/>
                                        </p:tgtEl>
                                        <p:attrNameLst>
                                          <p:attrName>fillcolor</p:attrName>
                                        </p:attrNameLst>
                                      </p:cBhvr>
                                      <p:to>
                                        <a:schemeClr val="bg1"/>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6"/>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575"/>
          <a:stretch/>
        </p:blipFill>
        <p:spPr>
          <a:xfrm>
            <a:off x="3233529" y="161660"/>
            <a:ext cx="6414053" cy="4339889"/>
          </a:xfrm>
          <a:prstGeom prst="rect">
            <a:avLst/>
          </a:prstGeom>
        </p:spPr>
      </p:pic>
      <p:sp>
        <p:nvSpPr>
          <p:cNvPr id="5" name="مستطيل مستدير الزوايا 4"/>
          <p:cNvSpPr/>
          <p:nvPr/>
        </p:nvSpPr>
        <p:spPr>
          <a:xfrm>
            <a:off x="8689320" y="4625157"/>
            <a:ext cx="2588280" cy="185283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a:t>في مِزوَد</a:t>
            </a:r>
            <a:endParaRPr lang="ar-SA" sz="4400" b="1" dirty="0"/>
          </a:p>
        </p:txBody>
      </p:sp>
      <p:sp>
        <p:nvSpPr>
          <p:cNvPr id="6" name="مستطيل مستدير الزوايا 5"/>
          <p:cNvSpPr/>
          <p:nvPr/>
        </p:nvSpPr>
        <p:spPr>
          <a:xfrm>
            <a:off x="4750524" y="4646847"/>
            <a:ext cx="2564675" cy="183114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في سَرير من قشٍّ</a:t>
            </a:r>
            <a:endParaRPr lang="ar-SA" sz="4400" b="1" dirty="0"/>
          </a:p>
        </p:txBody>
      </p:sp>
      <p:sp>
        <p:nvSpPr>
          <p:cNvPr id="7" name="مستطيل مستدير الزوايا 6"/>
          <p:cNvSpPr/>
          <p:nvPr/>
        </p:nvSpPr>
        <p:spPr>
          <a:xfrm>
            <a:off x="1024036" y="4740416"/>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في سَريرٍ من خَشب</a:t>
            </a:r>
            <a:endParaRPr lang="ar-SA" sz="4400" b="1" dirty="0"/>
          </a:p>
        </p:txBody>
      </p:sp>
      <p:pic>
        <p:nvPicPr>
          <p:cNvPr id="8" name="صورة 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233530" y="583096"/>
            <a:ext cx="3074505" cy="2001078"/>
          </a:xfrm>
          <a:prstGeom prst="rect">
            <a:avLst/>
          </a:prstGeom>
          <a:solidFill>
            <a:schemeClr val="accent3">
              <a:lumMod val="40000"/>
              <a:lumOff val="60000"/>
              <a:alpha val="60000"/>
            </a:scheme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أينَ وَضَعَت مَريمُ يسوعَ بعدَ ولادَتِه؟</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3635095745"/>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6"/>
                                        </p:tgtEl>
                                        <p:attrNameLst>
                                          <p:attrName>style.color</p:attrName>
                                        </p:attrNameLst>
                                      </p:cBhvr>
                                      <p:to>
                                        <a:schemeClr val="bg1"/>
                                      </p:to>
                                    </p:animClr>
                                    <p:animClr clrSpc="rgb" dir="cw">
                                      <p:cBhvr>
                                        <p:cTn id="21" dur="500" fill="hold"/>
                                        <p:tgtEl>
                                          <p:spTgt spid="6"/>
                                        </p:tgtEl>
                                        <p:attrNameLst>
                                          <p:attrName>fillcolor</p:attrName>
                                        </p:attrNameLst>
                                      </p:cBhvr>
                                      <p:to>
                                        <a:schemeClr val="bg1"/>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5"/>
                                        </p:tgtEl>
                                        <p:attrNameLst>
                                          <p:attrName>r</p:attrName>
                                        </p:attrNameLst>
                                      </p:cBhvr>
                                    </p:animRot>
                                    <p:animRot by="-240000">
                                      <p:cBhvr>
                                        <p:cTn id="29" dur="200" fill="hold">
                                          <p:stCondLst>
                                            <p:cond delay="200"/>
                                          </p:stCondLst>
                                        </p:cTn>
                                        <p:tgtEl>
                                          <p:spTgt spid="5"/>
                                        </p:tgtEl>
                                        <p:attrNameLst>
                                          <p:attrName>r</p:attrName>
                                        </p:attrNameLst>
                                      </p:cBhvr>
                                    </p:animRot>
                                    <p:animRot by="240000">
                                      <p:cBhvr>
                                        <p:cTn id="30" dur="200" fill="hold">
                                          <p:stCondLst>
                                            <p:cond delay="400"/>
                                          </p:stCondLst>
                                        </p:cTn>
                                        <p:tgtEl>
                                          <p:spTgt spid="5"/>
                                        </p:tgtEl>
                                        <p:attrNameLst>
                                          <p:attrName>r</p:attrName>
                                        </p:attrNameLst>
                                      </p:cBhvr>
                                    </p:animRot>
                                    <p:animRot by="-240000">
                                      <p:cBhvr>
                                        <p:cTn id="31" dur="200" fill="hold">
                                          <p:stCondLst>
                                            <p:cond delay="600"/>
                                          </p:stCondLst>
                                        </p:cTn>
                                        <p:tgtEl>
                                          <p:spTgt spid="5"/>
                                        </p:tgtEl>
                                        <p:attrNameLst>
                                          <p:attrName>r</p:attrName>
                                        </p:attrNameLst>
                                      </p:cBhvr>
                                    </p:animRot>
                                    <p:animRot by="120000">
                                      <p:cBhvr>
                                        <p:cTn id="32" dur="200" fill="hold">
                                          <p:stCondLst>
                                            <p:cond delay="800"/>
                                          </p:stCondLst>
                                        </p:cTn>
                                        <p:tgtEl>
                                          <p:spTgt spid="5"/>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childTnLst>
                          </p:cTn>
                        </p:par>
                        <p:par>
                          <p:cTn id="33" fill="hold">
                            <p:stCondLst>
                              <p:cond delay="1000"/>
                            </p:stCondLst>
                            <p:childTnLst>
                              <p:par>
                                <p:cTn id="34" presetID="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7"/>
                                        </p:tgtEl>
                                        <p:attrNameLst>
                                          <p:attrName>style.color</p:attrName>
                                        </p:attrNameLst>
                                      </p:cBhvr>
                                      <p:to>
                                        <a:schemeClr val="bg1"/>
                                      </p:to>
                                    </p:animClr>
                                    <p:animClr clrSpc="rgb" dir="cw">
                                      <p:cBhvr>
                                        <p:cTn id="43" dur="500" fill="hold"/>
                                        <p:tgtEl>
                                          <p:spTgt spid="7"/>
                                        </p:tgtEl>
                                        <p:attrNameLst>
                                          <p:attrName>fillcolor</p:attrName>
                                        </p:attrNameLst>
                                      </p:cBhvr>
                                      <p:to>
                                        <a:schemeClr val="bg1"/>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675" y="101669"/>
            <a:ext cx="6896100" cy="4295775"/>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خَبرٍ حَزين</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فَرحٍ عَظيم</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أمرٍ رَهيب</a:t>
            </a:r>
            <a:endParaRPr lang="ar-SA" sz="4400" b="1" dirty="0"/>
          </a:p>
        </p:txBody>
      </p:sp>
      <p:pic>
        <p:nvPicPr>
          <p:cNvPr id="8" name="صورة 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283365" y="2184955"/>
            <a:ext cx="5208104" cy="1349444"/>
          </a:xfrm>
          <a:prstGeom prst="rect">
            <a:avLst/>
          </a:prstGeom>
          <a:solidFill>
            <a:srgbClr val="FFD495">
              <a:alpha val="60000"/>
            </a:srgb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قالَ الملائِكةُ للرُّعاةِ :</a:t>
            </a:r>
          </a:p>
          <a:p>
            <a:pPr algn="ctr"/>
            <a:r>
              <a:rPr lang="ar-LB" sz="4000" b="1" dirty="0">
                <a:solidFill>
                  <a:srgbClr val="002060"/>
                </a:solidFill>
                <a:effectLst>
                  <a:outerShdw blurRad="50800" dist="38100" dir="2700000" algn="tl" rotWithShape="0">
                    <a:schemeClr val="bg1">
                      <a:alpha val="40000"/>
                    </a:schemeClr>
                  </a:outerShdw>
                </a:effectLst>
              </a:rPr>
              <a:t>لا تخافُوا إنّي أُبشِّرُكُم ب:</a:t>
            </a:r>
            <a:endParaRPr lang="ar-SA" sz="4000" b="1" dirty="0">
              <a:solidFill>
                <a:srgbClr val="002060"/>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2037236313"/>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7"/>
                                        </p:tgtEl>
                                        <p:attrNameLst>
                                          <p:attrName>style.color</p:attrName>
                                        </p:attrNameLst>
                                      </p:cBhvr>
                                      <p:to>
                                        <a:schemeClr val="bg1"/>
                                      </p:to>
                                    </p:animClr>
                                    <p:animClr clrSpc="rgb" dir="cw">
                                      <p:cBhvr>
                                        <p:cTn id="21" dur="500" fill="hold"/>
                                        <p:tgtEl>
                                          <p:spTgt spid="7"/>
                                        </p:tgtEl>
                                        <p:attrNameLst>
                                          <p:attrName>fillcolor</p:attrName>
                                        </p:attrNameLst>
                                      </p:cBhvr>
                                      <p:to>
                                        <a:schemeClr val="bg1"/>
                                      </p:to>
                                    </p:animClr>
                                    <p:set>
                                      <p:cBhvr>
                                        <p:cTn id="22" dur="500" fill="hold"/>
                                        <p:tgtEl>
                                          <p:spTgt spid="7"/>
                                        </p:tgtEl>
                                        <p:attrNameLst>
                                          <p:attrName>fill.type</p:attrName>
                                        </p:attrNameLst>
                                      </p:cBhvr>
                                      <p:to>
                                        <p:strVal val="solid"/>
                                      </p:to>
                                    </p:set>
                                    <p:set>
                                      <p:cBhvr>
                                        <p:cTn id="23" dur="500" fill="hold"/>
                                        <p:tgtEl>
                                          <p:spTgt spid="7"/>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par>
                                <p:cTn id="33" presetID="2" presetClass="entr" presetSubtype="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1" nodeType="clickEffect">
                                  <p:stCondLst>
                                    <p:cond delay="0"/>
                                  </p:stCondLst>
                                  <p:childTnLst>
                                    <p:animClr clrSpc="rgb" dir="cw">
                                      <p:cBhvr override="childStyle">
                                        <p:cTn id="41" dur="500" fill="hold"/>
                                        <p:tgtEl>
                                          <p:spTgt spid="5"/>
                                        </p:tgtEl>
                                        <p:attrNameLst>
                                          <p:attrName>style.color</p:attrName>
                                        </p:attrNameLst>
                                      </p:cBhvr>
                                      <p:to>
                                        <a:schemeClr val="bg1"/>
                                      </p:to>
                                    </p:animClr>
                                    <p:animClr clrSpc="rgb" dir="cw">
                                      <p:cBhvr>
                                        <p:cTn id="42" dur="500" fill="hold"/>
                                        <p:tgtEl>
                                          <p:spTgt spid="5"/>
                                        </p:tgtEl>
                                        <p:attrNameLst>
                                          <p:attrName>fillcolor</p:attrName>
                                        </p:attrNameLst>
                                      </p:cBhvr>
                                      <p:to>
                                        <a:schemeClr val="bg1"/>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5"/>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7125" y="287681"/>
            <a:ext cx="7229127" cy="4337476"/>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أكمَلَت حَياتَها</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نَسِيت كُلّ ما حَصَل</a:t>
            </a:r>
            <a:endParaRPr lang="ar-SA" sz="4400" b="1" dirty="0"/>
          </a:p>
        </p:txBody>
      </p:sp>
      <p:sp>
        <p:nvSpPr>
          <p:cNvPr id="7" name="مستطيل مستدير الزوايا 6"/>
          <p:cNvSpPr/>
          <p:nvPr/>
        </p:nvSpPr>
        <p:spPr>
          <a:xfrm>
            <a:off x="1023764" y="4855677"/>
            <a:ext cx="2938636"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حفِظَت الأمورَ في قلِبها</a:t>
            </a:r>
            <a:endParaRPr lang="ar-SA" sz="4400" b="1" dirty="0"/>
          </a:p>
        </p:txBody>
      </p:sp>
      <p:pic>
        <p:nvPicPr>
          <p:cNvPr id="8" name="صورة 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405809" y="287681"/>
            <a:ext cx="5685182" cy="1090545"/>
          </a:xfrm>
          <a:prstGeom prst="rect">
            <a:avLst/>
          </a:prstGeom>
          <a:solidFill>
            <a:srgbClr val="FFD495">
              <a:alpha val="60000"/>
            </a:srgb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ماذا فعلَت مَريم بعدَ ذهابِ الرّعاة؟</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1762712368"/>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repeatCount="indefinite" fill="hold" grpId="1" nodeType="click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right.wav"/>
                                        </p:tgtEl>
                                      </p:cMediaNode>
                                    </p:audio>
                                  </p:subTnLst>
                                </p:cTn>
                              </p:par>
                            </p:childTnLst>
                          </p:cTn>
                        </p:par>
                        <p:par>
                          <p:cTn id="25" fill="hold">
                            <p:stCondLst>
                              <p:cond delay="1000"/>
                            </p:stCondLst>
                            <p:childTnLst>
                              <p:par>
                                <p:cTn id="26" presetID="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1" nodeType="clickEffect">
                                  <p:stCondLst>
                                    <p:cond delay="0"/>
                                  </p:stCondLst>
                                  <p:childTnLst>
                                    <p:animClr clrSpc="rgb" dir="cw">
                                      <p:cBhvr override="childStyle">
                                        <p:cTn id="34" dur="500" fill="hold"/>
                                        <p:tgtEl>
                                          <p:spTgt spid="5"/>
                                        </p:tgtEl>
                                        <p:attrNameLst>
                                          <p:attrName>style.color</p:attrName>
                                        </p:attrNameLst>
                                      </p:cBhvr>
                                      <p:to>
                                        <a:schemeClr val="bg1"/>
                                      </p:to>
                                    </p:animClr>
                                    <p:animClr clrSpc="rgb" dir="cw">
                                      <p:cBhvr>
                                        <p:cTn id="35" dur="500" fill="hold"/>
                                        <p:tgtEl>
                                          <p:spTgt spid="5"/>
                                        </p:tgtEl>
                                        <p:attrNameLst>
                                          <p:attrName>fillcolor</p:attrName>
                                        </p:attrNameLst>
                                      </p:cBhvr>
                                      <p:to>
                                        <a:schemeClr val="bg1"/>
                                      </p:to>
                                    </p:animClr>
                                    <p:set>
                                      <p:cBhvr>
                                        <p:cTn id="36" dur="500" fill="hold"/>
                                        <p:tgtEl>
                                          <p:spTgt spid="5"/>
                                        </p:tgtEl>
                                        <p:attrNameLst>
                                          <p:attrName>fill.type</p:attrName>
                                        </p:attrNameLst>
                                      </p:cBhvr>
                                      <p:to>
                                        <p:strVal val="solid"/>
                                      </p:to>
                                    </p:set>
                                    <p:set>
                                      <p:cBhvr>
                                        <p:cTn id="37"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6"/>
                                        </p:tgtEl>
                                        <p:attrNameLst>
                                          <p:attrName>style.color</p:attrName>
                                        </p:attrNameLst>
                                      </p:cBhvr>
                                      <p:to>
                                        <a:schemeClr val="bg1"/>
                                      </p:to>
                                    </p:animClr>
                                    <p:animClr clrSpc="rgb" dir="cw">
                                      <p:cBhvr>
                                        <p:cTn id="43" dur="500" fill="hold"/>
                                        <p:tgtEl>
                                          <p:spTgt spid="6"/>
                                        </p:tgtEl>
                                        <p:attrNameLst>
                                          <p:attrName>fillcolor</p:attrName>
                                        </p:attrNameLst>
                                      </p:cBhvr>
                                      <p:to>
                                        <a:schemeClr val="bg1"/>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6"/>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2300" y="153943"/>
            <a:ext cx="6572567" cy="3680638"/>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مَعموديّتِه</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خِتانِه</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تَقدِمَتِه</a:t>
            </a:r>
            <a:endParaRPr lang="ar-SA" sz="4400" b="1" dirty="0"/>
          </a:p>
        </p:txBody>
      </p:sp>
      <p:pic>
        <p:nvPicPr>
          <p:cNvPr id="8" name="صورة 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783795" y="2252870"/>
            <a:ext cx="4624407" cy="1214660"/>
          </a:xfrm>
          <a:prstGeom prst="rect">
            <a:avLst/>
          </a:prstGeom>
          <a:solidFill>
            <a:srgbClr val="FFD495">
              <a:alpha val="60000"/>
            </a:srgbClr>
          </a:solidFill>
        </p:spPr>
        <p:txBody>
          <a:bodyPr wrap="square" rtlCol="1" anchor="ctr" anchorCtr="1">
            <a:normAutofit lnSpcReduction="10000"/>
          </a:bodyPr>
          <a:lstStyle/>
          <a:p>
            <a:pPr algn="ctr"/>
            <a:r>
              <a:rPr lang="ar-LB" sz="4000" b="1" dirty="0">
                <a:effectLst>
                  <a:outerShdw blurRad="50800" dist="38100" dir="2700000" algn="tl" rotWithShape="0">
                    <a:schemeClr val="bg1">
                      <a:alpha val="40000"/>
                    </a:schemeClr>
                  </a:outerShdw>
                </a:effectLst>
              </a:rPr>
              <a:t>اليومُ الثّامن الّذي سُمِّيَ فيه الطفلُ "يسوع"، كانَ يوم:  </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1787199180"/>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7"/>
                                        </p:tgtEl>
                                        <p:attrNameLst>
                                          <p:attrName>style.color</p:attrName>
                                        </p:attrNameLst>
                                      </p:cBhvr>
                                      <p:to>
                                        <a:schemeClr val="bg1"/>
                                      </p:to>
                                    </p:animClr>
                                    <p:animClr clrSpc="rgb" dir="cw">
                                      <p:cBhvr>
                                        <p:cTn id="21" dur="500" fill="hold"/>
                                        <p:tgtEl>
                                          <p:spTgt spid="7"/>
                                        </p:tgtEl>
                                        <p:attrNameLst>
                                          <p:attrName>fillcolor</p:attrName>
                                        </p:attrNameLst>
                                      </p:cBhvr>
                                      <p:to>
                                        <a:schemeClr val="bg1"/>
                                      </p:to>
                                    </p:animClr>
                                    <p:set>
                                      <p:cBhvr>
                                        <p:cTn id="22" dur="500" fill="hold"/>
                                        <p:tgtEl>
                                          <p:spTgt spid="7"/>
                                        </p:tgtEl>
                                        <p:attrNameLst>
                                          <p:attrName>fill.type</p:attrName>
                                        </p:attrNameLst>
                                      </p:cBhvr>
                                      <p:to>
                                        <p:strVal val="solid"/>
                                      </p:to>
                                    </p:set>
                                    <p:set>
                                      <p:cBhvr>
                                        <p:cTn id="23" dur="500" fill="hold"/>
                                        <p:tgtEl>
                                          <p:spTgt spid="7"/>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par>
                                <p:cTn id="33" presetID="2" presetClass="entr" presetSubtype="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1" nodeType="clickEffect">
                                  <p:stCondLst>
                                    <p:cond delay="0"/>
                                  </p:stCondLst>
                                  <p:childTnLst>
                                    <p:animClr clrSpc="rgb" dir="cw">
                                      <p:cBhvr override="childStyle">
                                        <p:cTn id="41" dur="500" fill="hold"/>
                                        <p:tgtEl>
                                          <p:spTgt spid="5"/>
                                        </p:tgtEl>
                                        <p:attrNameLst>
                                          <p:attrName>style.color</p:attrName>
                                        </p:attrNameLst>
                                      </p:cBhvr>
                                      <p:to>
                                        <a:schemeClr val="bg1"/>
                                      </p:to>
                                    </p:animClr>
                                    <p:animClr clrSpc="rgb" dir="cw">
                                      <p:cBhvr>
                                        <p:cTn id="42" dur="500" fill="hold"/>
                                        <p:tgtEl>
                                          <p:spTgt spid="5"/>
                                        </p:tgtEl>
                                        <p:attrNameLst>
                                          <p:attrName>fillcolor</p:attrName>
                                        </p:attrNameLst>
                                      </p:cBhvr>
                                      <p:to>
                                        <a:schemeClr val="bg1"/>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5"/>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131" y="190233"/>
            <a:ext cx="5503758" cy="4647618"/>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قيافا</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بِيلاطُس</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 هيرودُس</a:t>
            </a:r>
            <a:endParaRPr lang="ar-SA" sz="4400" b="1" dirty="0"/>
          </a:p>
        </p:txBody>
      </p:sp>
      <p:pic>
        <p:nvPicPr>
          <p:cNvPr id="8" name="صورة 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537210" y="172407"/>
            <a:ext cx="5181600" cy="1179315"/>
          </a:xfrm>
          <a:prstGeom prst="rect">
            <a:avLst/>
          </a:prstGeom>
          <a:solidFill>
            <a:srgbClr val="FFD495">
              <a:alpha val="56863"/>
            </a:srgbClr>
          </a:solidFill>
        </p:spPr>
        <p:txBody>
          <a:bodyPr wrap="square" rtlCol="1" anchor="ctr" anchorCtr="1">
            <a:normAutofit fontScale="92500" lnSpcReduction="10000"/>
          </a:bodyPr>
          <a:lstStyle/>
          <a:p>
            <a:pPr algn="ctr"/>
            <a:r>
              <a:rPr lang="ar-LB" sz="4000" b="1" dirty="0">
                <a:effectLst>
                  <a:outerShdw blurRad="50800" dist="38100" dir="2700000" algn="tl" rotWithShape="0">
                    <a:schemeClr val="bg1">
                      <a:alpha val="40000"/>
                    </a:schemeClr>
                  </a:outerShdw>
                </a:effectLst>
              </a:rPr>
              <a:t>بَعد وفاةِ مَنْ، عادَ يوسُف ومريم والطّفل يسوع إلى الناصرة؟</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4229923870"/>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repeatCount="indefinite" fill="hold" grpId="1" nodeType="click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right.wav"/>
                                        </p:tgtEl>
                                      </p:cMediaNode>
                                    </p:audio>
                                  </p:subTnLst>
                                </p:cTn>
                              </p:par>
                            </p:childTnLst>
                          </p:cTn>
                        </p:par>
                        <p:par>
                          <p:cTn id="25" fill="hold">
                            <p:stCondLst>
                              <p:cond delay="1000"/>
                            </p:stCondLst>
                            <p:childTnLst>
                              <p:par>
                                <p:cTn id="26" presetID="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1" nodeType="clickEffect">
                                  <p:stCondLst>
                                    <p:cond delay="0"/>
                                  </p:stCondLst>
                                  <p:childTnLst>
                                    <p:animClr clrSpc="rgb" dir="cw">
                                      <p:cBhvr override="childStyle">
                                        <p:cTn id="34" dur="500" fill="hold"/>
                                        <p:tgtEl>
                                          <p:spTgt spid="5"/>
                                        </p:tgtEl>
                                        <p:attrNameLst>
                                          <p:attrName>style.color</p:attrName>
                                        </p:attrNameLst>
                                      </p:cBhvr>
                                      <p:to>
                                        <a:schemeClr val="bg1"/>
                                      </p:to>
                                    </p:animClr>
                                    <p:animClr clrSpc="rgb" dir="cw">
                                      <p:cBhvr>
                                        <p:cTn id="35" dur="500" fill="hold"/>
                                        <p:tgtEl>
                                          <p:spTgt spid="5"/>
                                        </p:tgtEl>
                                        <p:attrNameLst>
                                          <p:attrName>fillcolor</p:attrName>
                                        </p:attrNameLst>
                                      </p:cBhvr>
                                      <p:to>
                                        <a:schemeClr val="bg1"/>
                                      </p:to>
                                    </p:animClr>
                                    <p:set>
                                      <p:cBhvr>
                                        <p:cTn id="36" dur="500" fill="hold"/>
                                        <p:tgtEl>
                                          <p:spTgt spid="5"/>
                                        </p:tgtEl>
                                        <p:attrNameLst>
                                          <p:attrName>fill.type</p:attrName>
                                        </p:attrNameLst>
                                      </p:cBhvr>
                                      <p:to>
                                        <p:strVal val="solid"/>
                                      </p:to>
                                    </p:set>
                                    <p:set>
                                      <p:cBhvr>
                                        <p:cTn id="37"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6"/>
                                        </p:tgtEl>
                                        <p:attrNameLst>
                                          <p:attrName>style.color</p:attrName>
                                        </p:attrNameLst>
                                      </p:cBhvr>
                                      <p:to>
                                        <a:schemeClr val="bg1"/>
                                      </p:to>
                                    </p:animClr>
                                    <p:animClr clrSpc="rgb" dir="cw">
                                      <p:cBhvr>
                                        <p:cTn id="43" dur="500" fill="hold"/>
                                        <p:tgtEl>
                                          <p:spTgt spid="6"/>
                                        </p:tgtEl>
                                        <p:attrNameLst>
                                          <p:attrName>fillcolor</p:attrName>
                                        </p:attrNameLst>
                                      </p:cBhvr>
                                      <p:to>
                                        <a:schemeClr val="bg1"/>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6"/>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522" y="92764"/>
            <a:ext cx="8799443" cy="4399722"/>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 في مِصر</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في الأردنّ</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في لُبنان</a:t>
            </a:r>
            <a:endParaRPr lang="ar-SA" sz="4400" b="1" dirty="0"/>
          </a:p>
        </p:txBody>
      </p:sp>
      <p:sp>
        <p:nvSpPr>
          <p:cNvPr id="3" name="مربع نص 2"/>
          <p:cNvSpPr txBox="1"/>
          <p:nvPr/>
        </p:nvSpPr>
        <p:spPr>
          <a:xfrm>
            <a:off x="2434068" y="2589745"/>
            <a:ext cx="6683428" cy="1451451"/>
          </a:xfrm>
          <a:prstGeom prst="rect">
            <a:avLst/>
          </a:prstGeom>
          <a:solidFill>
            <a:srgbClr val="FFD495">
              <a:alpha val="58039"/>
            </a:srgb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أينَ بَقِيَ مَريم ويوسف ويسوع </a:t>
            </a:r>
          </a:p>
          <a:p>
            <a:pPr algn="ctr"/>
            <a:r>
              <a:rPr lang="ar-LB" sz="4000" b="1" dirty="0">
                <a:effectLst>
                  <a:outerShdw blurRad="50800" dist="38100" dir="2700000" algn="tl" rotWithShape="0">
                    <a:schemeClr val="bg1">
                      <a:alpha val="40000"/>
                    </a:schemeClr>
                  </a:outerShdw>
                </a:effectLst>
              </a:rPr>
              <a:t>إلى أن توفِيَّ هيرودُس؟</a:t>
            </a:r>
            <a:endParaRPr lang="ar-SA" sz="4000" b="1" dirty="0">
              <a:effectLst>
                <a:outerShdw blurRad="50800" dist="38100" dir="2700000" algn="tl" rotWithShape="0">
                  <a:schemeClr val="bg1">
                    <a:alpha val="40000"/>
                  </a:schemeClr>
                </a:outerShdw>
              </a:effectLst>
            </a:endParaRPr>
          </a:p>
        </p:txBody>
      </p:sp>
      <p:pic>
        <p:nvPicPr>
          <p:cNvPr id="8" name="صورة 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Tree>
    <p:extLst>
      <p:ext uri="{BB962C8B-B14F-4D97-AF65-F5344CB8AC3E}">
        <p14:creationId xmlns:p14="http://schemas.microsoft.com/office/powerpoint/2010/main" val="3570313"/>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6"/>
                                        </p:tgtEl>
                                        <p:attrNameLst>
                                          <p:attrName>style.color</p:attrName>
                                        </p:attrNameLst>
                                      </p:cBhvr>
                                      <p:to>
                                        <a:schemeClr val="bg1"/>
                                      </p:to>
                                    </p:animClr>
                                    <p:animClr clrSpc="rgb" dir="cw">
                                      <p:cBhvr>
                                        <p:cTn id="21" dur="500" fill="hold"/>
                                        <p:tgtEl>
                                          <p:spTgt spid="6"/>
                                        </p:tgtEl>
                                        <p:attrNameLst>
                                          <p:attrName>fillcolor</p:attrName>
                                        </p:attrNameLst>
                                      </p:cBhvr>
                                      <p:to>
                                        <a:schemeClr val="bg1"/>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5"/>
                                        </p:tgtEl>
                                        <p:attrNameLst>
                                          <p:attrName>r</p:attrName>
                                        </p:attrNameLst>
                                      </p:cBhvr>
                                    </p:animRot>
                                    <p:animRot by="-240000">
                                      <p:cBhvr>
                                        <p:cTn id="29" dur="200" fill="hold">
                                          <p:stCondLst>
                                            <p:cond delay="200"/>
                                          </p:stCondLst>
                                        </p:cTn>
                                        <p:tgtEl>
                                          <p:spTgt spid="5"/>
                                        </p:tgtEl>
                                        <p:attrNameLst>
                                          <p:attrName>r</p:attrName>
                                        </p:attrNameLst>
                                      </p:cBhvr>
                                    </p:animRot>
                                    <p:animRot by="240000">
                                      <p:cBhvr>
                                        <p:cTn id="30" dur="200" fill="hold">
                                          <p:stCondLst>
                                            <p:cond delay="400"/>
                                          </p:stCondLst>
                                        </p:cTn>
                                        <p:tgtEl>
                                          <p:spTgt spid="5"/>
                                        </p:tgtEl>
                                        <p:attrNameLst>
                                          <p:attrName>r</p:attrName>
                                        </p:attrNameLst>
                                      </p:cBhvr>
                                    </p:animRot>
                                    <p:animRot by="-240000">
                                      <p:cBhvr>
                                        <p:cTn id="31" dur="200" fill="hold">
                                          <p:stCondLst>
                                            <p:cond delay="600"/>
                                          </p:stCondLst>
                                        </p:cTn>
                                        <p:tgtEl>
                                          <p:spTgt spid="5"/>
                                        </p:tgtEl>
                                        <p:attrNameLst>
                                          <p:attrName>r</p:attrName>
                                        </p:attrNameLst>
                                      </p:cBhvr>
                                    </p:animRot>
                                    <p:animRot by="120000">
                                      <p:cBhvr>
                                        <p:cTn id="32" dur="200" fill="hold">
                                          <p:stCondLst>
                                            <p:cond delay="800"/>
                                          </p:stCondLst>
                                        </p:cTn>
                                        <p:tgtEl>
                                          <p:spTgt spid="5"/>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childTnLst>
                          </p:cTn>
                        </p:par>
                        <p:par>
                          <p:cTn id="33" fill="hold">
                            <p:stCondLst>
                              <p:cond delay="1000"/>
                            </p:stCondLst>
                            <p:childTnLst>
                              <p:par>
                                <p:cTn id="34" presetID="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7"/>
                                        </p:tgtEl>
                                        <p:attrNameLst>
                                          <p:attrName>style.color</p:attrName>
                                        </p:attrNameLst>
                                      </p:cBhvr>
                                      <p:to>
                                        <a:schemeClr val="bg1"/>
                                      </p:to>
                                    </p:animClr>
                                    <p:animClr clrSpc="rgb" dir="cw">
                                      <p:cBhvr>
                                        <p:cTn id="43" dur="500" fill="hold"/>
                                        <p:tgtEl>
                                          <p:spTgt spid="7"/>
                                        </p:tgtEl>
                                        <p:attrNameLst>
                                          <p:attrName>fillcolor</p:attrName>
                                        </p:attrNameLst>
                                      </p:cBhvr>
                                      <p:to>
                                        <a:schemeClr val="bg1"/>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828" r="2107"/>
          <a:stretch/>
        </p:blipFill>
        <p:spPr>
          <a:xfrm>
            <a:off x="3097910" y="238539"/>
            <a:ext cx="6138856" cy="4501878"/>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المَلاك</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حَنِّة</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سِمعَان</a:t>
            </a:r>
            <a:endParaRPr lang="ar-SA" sz="4400" b="1" dirty="0"/>
          </a:p>
        </p:txBody>
      </p:sp>
      <p:sp>
        <p:nvSpPr>
          <p:cNvPr id="3" name="مربع نص 2"/>
          <p:cNvSpPr txBox="1"/>
          <p:nvPr/>
        </p:nvSpPr>
        <p:spPr>
          <a:xfrm>
            <a:off x="3887760" y="2441778"/>
            <a:ext cx="4416478" cy="1539797"/>
          </a:xfrm>
          <a:prstGeom prst="rect">
            <a:avLst/>
          </a:prstGeom>
          <a:solidFill>
            <a:srgbClr val="FFD495">
              <a:alpha val="58039"/>
            </a:srgb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من أسْمَى الطّفلَ يَسوع قَبلَ مَريمَ ويوسف؟</a:t>
            </a:r>
            <a:endParaRPr lang="ar-SA" sz="4000" b="1" dirty="0">
              <a:effectLst>
                <a:outerShdw blurRad="50800" dist="38100" dir="2700000" algn="tl" rotWithShape="0">
                  <a:schemeClr val="bg1">
                    <a:alpha val="40000"/>
                  </a:schemeClr>
                </a:outerShdw>
              </a:effectLst>
            </a:endParaRPr>
          </a:p>
        </p:txBody>
      </p:sp>
      <p:pic>
        <p:nvPicPr>
          <p:cNvPr id="8" name="صورة 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Tree>
    <p:extLst>
      <p:ext uri="{BB962C8B-B14F-4D97-AF65-F5344CB8AC3E}">
        <p14:creationId xmlns:p14="http://schemas.microsoft.com/office/powerpoint/2010/main" val="567385186"/>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6"/>
                                        </p:tgtEl>
                                        <p:attrNameLst>
                                          <p:attrName>style.color</p:attrName>
                                        </p:attrNameLst>
                                      </p:cBhvr>
                                      <p:to>
                                        <a:schemeClr val="bg1"/>
                                      </p:to>
                                    </p:animClr>
                                    <p:animClr clrSpc="rgb" dir="cw">
                                      <p:cBhvr>
                                        <p:cTn id="21" dur="500" fill="hold"/>
                                        <p:tgtEl>
                                          <p:spTgt spid="6"/>
                                        </p:tgtEl>
                                        <p:attrNameLst>
                                          <p:attrName>fillcolor</p:attrName>
                                        </p:attrNameLst>
                                      </p:cBhvr>
                                      <p:to>
                                        <a:schemeClr val="bg1"/>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5"/>
                                        </p:tgtEl>
                                        <p:attrNameLst>
                                          <p:attrName>r</p:attrName>
                                        </p:attrNameLst>
                                      </p:cBhvr>
                                    </p:animRot>
                                    <p:animRot by="-240000">
                                      <p:cBhvr>
                                        <p:cTn id="29" dur="200" fill="hold">
                                          <p:stCondLst>
                                            <p:cond delay="200"/>
                                          </p:stCondLst>
                                        </p:cTn>
                                        <p:tgtEl>
                                          <p:spTgt spid="5"/>
                                        </p:tgtEl>
                                        <p:attrNameLst>
                                          <p:attrName>r</p:attrName>
                                        </p:attrNameLst>
                                      </p:cBhvr>
                                    </p:animRot>
                                    <p:animRot by="240000">
                                      <p:cBhvr>
                                        <p:cTn id="30" dur="200" fill="hold">
                                          <p:stCondLst>
                                            <p:cond delay="400"/>
                                          </p:stCondLst>
                                        </p:cTn>
                                        <p:tgtEl>
                                          <p:spTgt spid="5"/>
                                        </p:tgtEl>
                                        <p:attrNameLst>
                                          <p:attrName>r</p:attrName>
                                        </p:attrNameLst>
                                      </p:cBhvr>
                                    </p:animRot>
                                    <p:animRot by="-240000">
                                      <p:cBhvr>
                                        <p:cTn id="31" dur="200" fill="hold">
                                          <p:stCondLst>
                                            <p:cond delay="600"/>
                                          </p:stCondLst>
                                        </p:cTn>
                                        <p:tgtEl>
                                          <p:spTgt spid="5"/>
                                        </p:tgtEl>
                                        <p:attrNameLst>
                                          <p:attrName>r</p:attrName>
                                        </p:attrNameLst>
                                      </p:cBhvr>
                                    </p:animRot>
                                    <p:animRot by="120000">
                                      <p:cBhvr>
                                        <p:cTn id="32" dur="200" fill="hold">
                                          <p:stCondLst>
                                            <p:cond delay="800"/>
                                          </p:stCondLst>
                                        </p:cTn>
                                        <p:tgtEl>
                                          <p:spTgt spid="5"/>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childTnLst>
                          </p:cTn>
                        </p:par>
                        <p:par>
                          <p:cTn id="33" fill="hold">
                            <p:stCondLst>
                              <p:cond delay="1000"/>
                            </p:stCondLst>
                            <p:childTnLst>
                              <p:par>
                                <p:cTn id="34" presetID="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7"/>
                                        </p:tgtEl>
                                        <p:attrNameLst>
                                          <p:attrName>style.color</p:attrName>
                                        </p:attrNameLst>
                                      </p:cBhvr>
                                      <p:to>
                                        <a:schemeClr val="bg1"/>
                                      </p:to>
                                    </p:animClr>
                                    <p:animClr clrSpc="rgb" dir="cw">
                                      <p:cBhvr>
                                        <p:cTn id="43" dur="500" fill="hold"/>
                                        <p:tgtEl>
                                          <p:spTgt spid="7"/>
                                        </p:tgtEl>
                                        <p:attrNameLst>
                                          <p:attrName>fillcolor</p:attrName>
                                        </p:attrNameLst>
                                      </p:cBhvr>
                                      <p:to>
                                        <a:schemeClr val="bg1"/>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954" t="3447" r="1338"/>
          <a:stretch/>
        </p:blipFill>
        <p:spPr>
          <a:xfrm>
            <a:off x="3551583" y="397565"/>
            <a:ext cx="5685182" cy="3713656"/>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النّجوم</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الأشباح</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الملائكة</a:t>
            </a:r>
            <a:endParaRPr lang="ar-SA" sz="4400" b="1" dirty="0"/>
          </a:p>
        </p:txBody>
      </p:sp>
      <p:pic>
        <p:nvPicPr>
          <p:cNvPr id="8" name="صورة 7">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4149728" y="537643"/>
            <a:ext cx="4392949" cy="1512136"/>
          </a:xfrm>
          <a:prstGeom prst="rect">
            <a:avLst/>
          </a:prstGeom>
          <a:solidFill>
            <a:srgbClr val="FFD495">
              <a:alpha val="58039"/>
            </a:srgb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أنْشَدْنا مَجدَ الله مُعلِنِينَ البُشرَى للرُّعاةِ، من نحن؟</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3682484582"/>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repeatCount="indefinite" fill="hold" grpId="1" nodeType="click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right.wav"/>
                                        </p:tgtEl>
                                      </p:cMediaNode>
                                    </p:audio>
                                  </p:subTnLst>
                                </p:cTn>
                              </p:par>
                            </p:childTnLst>
                          </p:cTn>
                        </p:par>
                        <p:par>
                          <p:cTn id="25" fill="hold">
                            <p:stCondLst>
                              <p:cond delay="1000"/>
                            </p:stCondLst>
                            <p:childTnLst>
                              <p:par>
                                <p:cTn id="26" presetID="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1" nodeType="clickEffect">
                                  <p:stCondLst>
                                    <p:cond delay="0"/>
                                  </p:stCondLst>
                                  <p:childTnLst>
                                    <p:animClr clrSpc="rgb" dir="cw">
                                      <p:cBhvr override="childStyle">
                                        <p:cTn id="34" dur="500" fill="hold"/>
                                        <p:tgtEl>
                                          <p:spTgt spid="5"/>
                                        </p:tgtEl>
                                        <p:attrNameLst>
                                          <p:attrName>style.color</p:attrName>
                                        </p:attrNameLst>
                                      </p:cBhvr>
                                      <p:to>
                                        <a:schemeClr val="bg1"/>
                                      </p:to>
                                    </p:animClr>
                                    <p:animClr clrSpc="rgb" dir="cw">
                                      <p:cBhvr>
                                        <p:cTn id="35" dur="500" fill="hold"/>
                                        <p:tgtEl>
                                          <p:spTgt spid="5"/>
                                        </p:tgtEl>
                                        <p:attrNameLst>
                                          <p:attrName>fillcolor</p:attrName>
                                        </p:attrNameLst>
                                      </p:cBhvr>
                                      <p:to>
                                        <a:schemeClr val="bg1"/>
                                      </p:to>
                                    </p:animClr>
                                    <p:set>
                                      <p:cBhvr>
                                        <p:cTn id="36" dur="500" fill="hold"/>
                                        <p:tgtEl>
                                          <p:spTgt spid="5"/>
                                        </p:tgtEl>
                                        <p:attrNameLst>
                                          <p:attrName>fill.type</p:attrName>
                                        </p:attrNameLst>
                                      </p:cBhvr>
                                      <p:to>
                                        <p:strVal val="solid"/>
                                      </p:to>
                                    </p:set>
                                    <p:set>
                                      <p:cBhvr>
                                        <p:cTn id="37"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6"/>
                                        </p:tgtEl>
                                        <p:attrNameLst>
                                          <p:attrName>style.color</p:attrName>
                                        </p:attrNameLst>
                                      </p:cBhvr>
                                      <p:to>
                                        <a:schemeClr val="bg1"/>
                                      </p:to>
                                    </p:animClr>
                                    <p:animClr clrSpc="rgb" dir="cw">
                                      <p:cBhvr>
                                        <p:cTn id="43" dur="500" fill="hold"/>
                                        <p:tgtEl>
                                          <p:spTgt spid="6"/>
                                        </p:tgtEl>
                                        <p:attrNameLst>
                                          <p:attrName>fillcolor</p:attrName>
                                        </p:attrNameLst>
                                      </p:cBhvr>
                                      <p:to>
                                        <a:schemeClr val="bg1"/>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6"/>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1232"/>
            <a:ext cx="9144000" cy="2387600"/>
          </a:xfrm>
        </p:spPr>
        <p:txBody>
          <a:bodyPr>
            <a:normAutofit fontScale="90000"/>
          </a:bodyPr>
          <a:lstStyle/>
          <a:p>
            <a:r>
              <a:rPr lang="ar-SA" sz="4900" b="1" dirty="0">
                <a:solidFill>
                  <a:srgbClr val="C00000"/>
                </a:solidFill>
              </a:rPr>
              <a:t>كيفية اللعب</a:t>
            </a:r>
            <a:br>
              <a:rPr lang="en-US" sz="2400" dirty="0"/>
            </a:br>
            <a:r>
              <a:rPr lang="en-US" sz="2400" dirty="0"/>
              <a:t>• </a:t>
            </a:r>
            <a:r>
              <a:rPr lang="ar-SA" sz="2400" dirty="0"/>
              <a:t>يُوَزِّعُ المُعَلِّمُ الأولادَ إلى فَريقَيْنِ</a:t>
            </a:r>
            <a:r>
              <a:rPr lang="en-US" sz="2400" dirty="0"/>
              <a:t>.</a:t>
            </a:r>
            <a:br>
              <a:rPr lang="en-US" sz="2400" dirty="0"/>
            </a:br>
            <a:r>
              <a:rPr lang="en-US" sz="2400" dirty="0"/>
              <a:t>• </a:t>
            </a:r>
            <a:r>
              <a:rPr lang="ar-SA" sz="2400" dirty="0"/>
              <a:t>يَعرِضُ الـ </a:t>
            </a:r>
            <a:r>
              <a:rPr lang="en-US" sz="2400" b="1" dirty="0"/>
              <a:t>PPT</a:t>
            </a:r>
            <a:r>
              <a:rPr lang="en-US" sz="2400" dirty="0"/>
              <a:t> </a:t>
            </a:r>
            <a:r>
              <a:rPr lang="ar-SA" sz="2400" dirty="0"/>
              <a:t> (الجزء الخاصَّ بالفَريقِ الأوّلِ)</a:t>
            </a:r>
            <a:br>
              <a:rPr lang="en-US" sz="2400" dirty="0"/>
            </a:br>
            <a:r>
              <a:rPr lang="ar-SA" sz="2400" dirty="0"/>
              <a:t>يَختارُ الفَريقُ لُعبةً</a:t>
            </a:r>
            <a:r>
              <a:rPr lang="en-US" sz="2400" dirty="0"/>
              <a:t>.</a:t>
            </a:r>
            <a:br>
              <a:rPr lang="en-US" sz="2400" dirty="0"/>
            </a:br>
            <a:r>
              <a:rPr lang="ar-SA" sz="2400" dirty="0"/>
              <a:t>يَنقُرُ المُعَلِّمُ عَلَيها</a:t>
            </a:r>
            <a:r>
              <a:rPr lang="en-US" sz="2400" dirty="0"/>
              <a:t>.</a:t>
            </a:r>
            <a:br>
              <a:rPr lang="en-US" sz="2400" dirty="0"/>
            </a:br>
            <a:r>
              <a:rPr lang="ar-SA" sz="2400" dirty="0"/>
              <a:t>يَظهَرُ السُّؤالُ، فَيَختارُ الفَريقُ الإجابةَ</a:t>
            </a:r>
            <a:r>
              <a:rPr lang="en-US" sz="2400" dirty="0"/>
              <a:t>.</a:t>
            </a:r>
            <a:br>
              <a:rPr lang="en-US" sz="2400" dirty="0"/>
            </a:br>
            <a:r>
              <a:rPr lang="ar-SA" sz="2400" dirty="0"/>
              <a:t>يَنقُرُ المُعَلِّمُ على الإجابةِ الّتي اختارَها الأولادُ؛ فَإِنْ كانتِ الإجابةُ صَحيحَةً يَظهَرُ السَّهْمُ، فيَنقُرُ عليه لِلعودةِ إلى الصَّفحةِ الرّئيسيّة حيث الألعاب، عندها ستُحلِّقُ اللُّعبةُ الخاصّةُ بِالسُّؤالِ لتحُطّ على الرَّفِّ</a:t>
            </a:r>
            <a:r>
              <a:rPr lang="en-US" dirty="0"/>
              <a:t>...</a:t>
            </a:r>
            <a:br>
              <a:rPr lang="en-US" dirty="0"/>
            </a:br>
            <a:endParaRPr lang="en-US" dirty="0"/>
          </a:p>
        </p:txBody>
      </p:sp>
      <p:sp>
        <p:nvSpPr>
          <p:cNvPr id="3" name="Subtitle 2"/>
          <p:cNvSpPr>
            <a:spLocks noGrp="1"/>
          </p:cNvSpPr>
          <p:nvPr>
            <p:ph type="subTitle" idx="1"/>
          </p:nvPr>
        </p:nvSpPr>
        <p:spPr>
          <a:xfrm>
            <a:off x="1524000" y="3787569"/>
            <a:ext cx="9144000" cy="2493962"/>
          </a:xfrm>
        </p:spPr>
        <p:txBody>
          <a:bodyPr>
            <a:normAutofit fontScale="70000" lnSpcReduction="20000"/>
          </a:bodyPr>
          <a:lstStyle/>
          <a:p>
            <a:r>
              <a:rPr lang="ar-SA" sz="3500" dirty="0"/>
              <a:t>عِندَ انتِهاءِ أسئِلَةِ الفَريقِ الأوّلِ (أي كُلِّ الألعاب)، يُحْصي المُعَلِّمُ معَ الأولادِ عَدَدَ الألعابِ الموجودَةِ على الرُّفوفِ… ويُسَجِّلُهُ</a:t>
            </a:r>
            <a:r>
              <a:rPr lang="en-US" sz="3500" dirty="0"/>
              <a:t>.</a:t>
            </a:r>
          </a:p>
          <a:p>
            <a:r>
              <a:rPr lang="en-US" sz="3500" dirty="0"/>
              <a:t>• </a:t>
            </a:r>
            <a:r>
              <a:rPr lang="ar-SA" sz="3500" dirty="0"/>
              <a:t>يَعرِضُ الجزء الخاصّ بالفَريقِ الثّاني ويقومُ بالخُطواتِ نَفْسِها</a:t>
            </a:r>
            <a:r>
              <a:rPr lang="en-US" sz="3500" dirty="0"/>
              <a:t>.</a:t>
            </a:r>
          </a:p>
          <a:p>
            <a:pPr lvl="0"/>
            <a:r>
              <a:rPr lang="ar-SA" sz="3500" b="1" dirty="0"/>
              <a:t>ملاحظة:</a:t>
            </a:r>
            <a:r>
              <a:rPr lang="ar-SA" sz="3500" dirty="0"/>
              <a:t> لكي يتمكّن من عرض الجزء الثاني، عليه ان يخرج من</a:t>
            </a:r>
            <a:r>
              <a:rPr lang="en-US" sz="3500" dirty="0"/>
              <a:t>Power Point Show</a:t>
            </a:r>
            <a:r>
              <a:rPr lang="ar-SA" sz="3500" dirty="0"/>
              <a:t> ويبدأ بالعرض من عند السلايد الخاص بالفريق الثّاني.</a:t>
            </a:r>
            <a:endParaRPr lang="en-US" sz="3500" dirty="0"/>
          </a:p>
          <a:p>
            <a:r>
              <a:rPr lang="ar-SA" sz="3500" b="1" dirty="0"/>
              <a:t>الفَريقُ الّذي يَجمَعُ عددَ ألعابٍ أكثَرَ على الرُّفوفِ، يَكونُ هوَ الرّابِحَ</a:t>
            </a:r>
            <a:r>
              <a:rPr lang="en-US" sz="3500" b="1" dirty="0"/>
              <a:t>.</a:t>
            </a:r>
            <a:endParaRPr lang="en-US" sz="3500" dirty="0"/>
          </a:p>
          <a:p>
            <a:r>
              <a:rPr lang="en-US" sz="3500" dirty="0"/>
              <a:t> </a:t>
            </a:r>
          </a:p>
          <a:p>
            <a:endParaRPr lang="en-US" dirty="0"/>
          </a:p>
        </p:txBody>
      </p:sp>
    </p:spTree>
    <p:extLst>
      <p:ext uri="{BB962C8B-B14F-4D97-AF65-F5344CB8AC3E}">
        <p14:creationId xmlns:p14="http://schemas.microsoft.com/office/powerpoint/2010/main" val="412027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7117" b="24914"/>
          <a:stretch/>
        </p:blipFill>
        <p:spPr>
          <a:xfrm>
            <a:off x="3796764" y="119270"/>
            <a:ext cx="5589071" cy="3841615"/>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النّاصرة</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بيت لحم</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أورشليم</a:t>
            </a:r>
            <a:endParaRPr lang="ar-SA" sz="4400" b="1" dirty="0"/>
          </a:p>
        </p:txBody>
      </p:sp>
      <p:pic>
        <p:nvPicPr>
          <p:cNvPr id="8" name="صورة 7">
            <a:hlinkClick r:id="" action="ppaction://hlinkshowjump?jump=firstslide"/>
          </p:cNvPr>
          <p:cNvPicPr>
            <a:picLocks noChangeAspect="1"/>
          </p:cNvPicPr>
          <p:nvPr/>
        </p:nvPicPr>
        <p:blipFill rotWithShape="1">
          <a:blip r:embed="rId5">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4560213" y="506464"/>
            <a:ext cx="4062171" cy="1470461"/>
          </a:xfrm>
          <a:prstGeom prst="rect">
            <a:avLst/>
          </a:prstGeom>
          <a:solidFill>
            <a:srgbClr val="D3E171">
              <a:alpha val="60000"/>
            </a:srgb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أرسَلَ اللهُ المَلاكَ لصبيّةٍ إسمُها مريم في مَدينَة :</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2264866420"/>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6"/>
                                        </p:tgtEl>
                                        <p:attrNameLst>
                                          <p:attrName>style.color</p:attrName>
                                        </p:attrNameLst>
                                      </p:cBhvr>
                                      <p:to>
                                        <a:schemeClr val="bg1"/>
                                      </p:to>
                                    </p:animClr>
                                    <p:animClr clrSpc="rgb" dir="cw">
                                      <p:cBhvr>
                                        <p:cTn id="21" dur="500" fill="hold"/>
                                        <p:tgtEl>
                                          <p:spTgt spid="6"/>
                                        </p:tgtEl>
                                        <p:attrNameLst>
                                          <p:attrName>fillcolor</p:attrName>
                                        </p:attrNameLst>
                                      </p:cBhvr>
                                      <p:to>
                                        <a:schemeClr val="bg1"/>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5"/>
                                        </p:tgtEl>
                                        <p:attrNameLst>
                                          <p:attrName>r</p:attrName>
                                        </p:attrNameLst>
                                      </p:cBhvr>
                                    </p:animRot>
                                    <p:animRot by="-240000">
                                      <p:cBhvr>
                                        <p:cTn id="29" dur="200" fill="hold">
                                          <p:stCondLst>
                                            <p:cond delay="200"/>
                                          </p:stCondLst>
                                        </p:cTn>
                                        <p:tgtEl>
                                          <p:spTgt spid="5"/>
                                        </p:tgtEl>
                                        <p:attrNameLst>
                                          <p:attrName>r</p:attrName>
                                        </p:attrNameLst>
                                      </p:cBhvr>
                                    </p:animRot>
                                    <p:animRot by="240000">
                                      <p:cBhvr>
                                        <p:cTn id="30" dur="200" fill="hold">
                                          <p:stCondLst>
                                            <p:cond delay="400"/>
                                          </p:stCondLst>
                                        </p:cTn>
                                        <p:tgtEl>
                                          <p:spTgt spid="5"/>
                                        </p:tgtEl>
                                        <p:attrNameLst>
                                          <p:attrName>r</p:attrName>
                                        </p:attrNameLst>
                                      </p:cBhvr>
                                    </p:animRot>
                                    <p:animRot by="-240000">
                                      <p:cBhvr>
                                        <p:cTn id="31" dur="200" fill="hold">
                                          <p:stCondLst>
                                            <p:cond delay="600"/>
                                          </p:stCondLst>
                                        </p:cTn>
                                        <p:tgtEl>
                                          <p:spTgt spid="5"/>
                                        </p:tgtEl>
                                        <p:attrNameLst>
                                          <p:attrName>r</p:attrName>
                                        </p:attrNameLst>
                                      </p:cBhvr>
                                    </p:animRot>
                                    <p:animRot by="120000">
                                      <p:cBhvr>
                                        <p:cTn id="32" dur="200" fill="hold">
                                          <p:stCondLst>
                                            <p:cond delay="800"/>
                                          </p:stCondLst>
                                        </p:cTn>
                                        <p:tgtEl>
                                          <p:spTgt spid="5"/>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childTnLst>
                          </p:cTn>
                        </p:par>
                        <p:par>
                          <p:cTn id="33" fill="hold">
                            <p:stCondLst>
                              <p:cond delay="1000"/>
                            </p:stCondLst>
                            <p:childTnLst>
                              <p:par>
                                <p:cTn id="34" presetID="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7"/>
                                        </p:tgtEl>
                                        <p:attrNameLst>
                                          <p:attrName>style.color</p:attrName>
                                        </p:attrNameLst>
                                      </p:cBhvr>
                                      <p:to>
                                        <a:schemeClr val="bg1"/>
                                      </p:to>
                                    </p:animClr>
                                    <p:animClr clrSpc="rgb" dir="cw">
                                      <p:cBhvr>
                                        <p:cTn id="43" dur="500" fill="hold"/>
                                        <p:tgtEl>
                                          <p:spTgt spid="7"/>
                                        </p:tgtEl>
                                        <p:attrNameLst>
                                          <p:attrName>fillcolor</p:attrName>
                                        </p:attrNameLst>
                                      </p:cBhvr>
                                      <p:to>
                                        <a:schemeClr val="bg1"/>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3930" y="300563"/>
            <a:ext cx="8221733" cy="3948702"/>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ميخَائيل</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جِبرائِيل</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إسماعيل</a:t>
            </a:r>
            <a:endParaRPr lang="ar-SA" sz="4400" b="1" dirty="0"/>
          </a:p>
        </p:txBody>
      </p:sp>
      <p:pic>
        <p:nvPicPr>
          <p:cNvPr id="8" name="صورة 7">
            <a:hlinkClick r:id="" action="ppaction://hlinkshowjump?jump=firstslide"/>
          </p:cNvPr>
          <p:cNvPicPr>
            <a:picLocks noChangeAspect="1"/>
          </p:cNvPicPr>
          <p:nvPr/>
        </p:nvPicPr>
        <p:blipFill rotWithShape="1">
          <a:blip r:embed="rId5">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4657552" y="569844"/>
            <a:ext cx="3903351" cy="1166192"/>
          </a:xfrm>
          <a:prstGeom prst="rect">
            <a:avLst/>
          </a:prstGeom>
          <a:solidFill>
            <a:srgbClr val="D3E171">
              <a:alpha val="60000"/>
            </a:srgbClr>
          </a:solidFill>
        </p:spPr>
        <p:txBody>
          <a:bodyPr wrap="square" rtlCol="1" anchor="ctr" anchorCtr="1">
            <a:normAutofit fontScale="92500" lnSpcReduction="10000"/>
          </a:bodyPr>
          <a:lstStyle/>
          <a:p>
            <a:pPr algn="ctr"/>
            <a:r>
              <a:rPr lang="ar-LB" sz="4000" b="1" dirty="0">
                <a:effectLst>
                  <a:outerShdw blurRad="50800" dist="38100" dir="2700000" algn="tl" rotWithShape="0">
                    <a:schemeClr val="bg1">
                      <a:alpha val="40000"/>
                    </a:schemeClr>
                  </a:outerShdw>
                </a:effectLst>
              </a:rPr>
              <a:t>ما اسمُ الملاك الّذي أرسَلَهُ اللهُ لِمَريم؟</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405083273"/>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7"/>
                                        </p:tgtEl>
                                        <p:attrNameLst>
                                          <p:attrName>style.color</p:attrName>
                                        </p:attrNameLst>
                                      </p:cBhvr>
                                      <p:to>
                                        <a:schemeClr val="bg1"/>
                                      </p:to>
                                    </p:animClr>
                                    <p:animClr clrSpc="rgb" dir="cw">
                                      <p:cBhvr>
                                        <p:cTn id="21" dur="500" fill="hold"/>
                                        <p:tgtEl>
                                          <p:spTgt spid="7"/>
                                        </p:tgtEl>
                                        <p:attrNameLst>
                                          <p:attrName>fillcolor</p:attrName>
                                        </p:attrNameLst>
                                      </p:cBhvr>
                                      <p:to>
                                        <a:schemeClr val="bg1"/>
                                      </p:to>
                                    </p:animClr>
                                    <p:set>
                                      <p:cBhvr>
                                        <p:cTn id="22" dur="500" fill="hold"/>
                                        <p:tgtEl>
                                          <p:spTgt spid="7"/>
                                        </p:tgtEl>
                                        <p:attrNameLst>
                                          <p:attrName>fill.type</p:attrName>
                                        </p:attrNameLst>
                                      </p:cBhvr>
                                      <p:to>
                                        <p:strVal val="solid"/>
                                      </p:to>
                                    </p:set>
                                    <p:set>
                                      <p:cBhvr>
                                        <p:cTn id="23" dur="500" fill="hold"/>
                                        <p:tgtEl>
                                          <p:spTgt spid="7"/>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par>
                                <p:cTn id="33" presetID="2" presetClass="entr" presetSubtype="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1" nodeType="clickEffect">
                                  <p:stCondLst>
                                    <p:cond delay="0"/>
                                  </p:stCondLst>
                                  <p:childTnLst>
                                    <p:animClr clrSpc="rgb" dir="cw">
                                      <p:cBhvr override="childStyle">
                                        <p:cTn id="41" dur="500" fill="hold"/>
                                        <p:tgtEl>
                                          <p:spTgt spid="5"/>
                                        </p:tgtEl>
                                        <p:attrNameLst>
                                          <p:attrName>style.color</p:attrName>
                                        </p:attrNameLst>
                                      </p:cBhvr>
                                      <p:to>
                                        <a:schemeClr val="bg1"/>
                                      </p:to>
                                    </p:animClr>
                                    <p:animClr clrSpc="rgb" dir="cw">
                                      <p:cBhvr>
                                        <p:cTn id="42" dur="500" fill="hold"/>
                                        <p:tgtEl>
                                          <p:spTgt spid="5"/>
                                        </p:tgtEl>
                                        <p:attrNameLst>
                                          <p:attrName>fillcolor</p:attrName>
                                        </p:attrNameLst>
                                      </p:cBhvr>
                                      <p:to>
                                        <a:schemeClr val="bg1"/>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5"/>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130" y="133349"/>
            <a:ext cx="6465737" cy="4041086"/>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النّاصِرَة</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بيتَ لَحم</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قَانا</a:t>
            </a:r>
            <a:endParaRPr lang="ar-SA" sz="4400" b="1" dirty="0"/>
          </a:p>
        </p:txBody>
      </p:sp>
      <p:pic>
        <p:nvPicPr>
          <p:cNvPr id="8" name="صورة 7">
            <a:hlinkClick r:id="" action="ppaction://hlinkshowjump?jump=firstslide"/>
          </p:cNvPr>
          <p:cNvPicPr>
            <a:picLocks noChangeAspect="1"/>
          </p:cNvPicPr>
          <p:nvPr/>
        </p:nvPicPr>
        <p:blipFill rotWithShape="1">
          <a:blip r:embed="rId5">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4458972" y="160681"/>
            <a:ext cx="3889624" cy="1249570"/>
          </a:xfrm>
          <a:prstGeom prst="rect">
            <a:avLst/>
          </a:prstGeom>
          <a:solidFill>
            <a:srgbClr val="D3E171">
              <a:alpha val="60000"/>
            </a:srgbClr>
          </a:solidFill>
        </p:spPr>
        <p:txBody>
          <a:bodyPr wrap="square" rtlCol="1" anchor="ctr" anchorCtr="1">
            <a:normAutofit lnSpcReduction="10000"/>
          </a:bodyPr>
          <a:lstStyle/>
          <a:p>
            <a:pPr algn="ctr"/>
            <a:r>
              <a:rPr lang="ar-LB" sz="4000" b="1" dirty="0">
                <a:effectLst>
                  <a:outerShdw blurRad="50800" dist="38100" dir="2700000" algn="tl" rotWithShape="0">
                    <a:schemeClr val="bg1">
                      <a:alpha val="40000"/>
                    </a:schemeClr>
                  </a:outerShdw>
                </a:effectLst>
              </a:rPr>
              <a:t>ما اسمُ المَدينَةِ الّتي وُلِدَ فيها يسوع؟ </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3805361001"/>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7"/>
                                        </p:tgtEl>
                                        <p:attrNameLst>
                                          <p:attrName>style.color</p:attrName>
                                        </p:attrNameLst>
                                      </p:cBhvr>
                                      <p:to>
                                        <a:schemeClr val="bg1"/>
                                      </p:to>
                                    </p:animClr>
                                    <p:animClr clrSpc="rgb" dir="cw">
                                      <p:cBhvr>
                                        <p:cTn id="21" dur="500" fill="hold"/>
                                        <p:tgtEl>
                                          <p:spTgt spid="7"/>
                                        </p:tgtEl>
                                        <p:attrNameLst>
                                          <p:attrName>fillcolor</p:attrName>
                                        </p:attrNameLst>
                                      </p:cBhvr>
                                      <p:to>
                                        <a:schemeClr val="bg1"/>
                                      </p:to>
                                    </p:animClr>
                                    <p:set>
                                      <p:cBhvr>
                                        <p:cTn id="22" dur="500" fill="hold"/>
                                        <p:tgtEl>
                                          <p:spTgt spid="7"/>
                                        </p:tgtEl>
                                        <p:attrNameLst>
                                          <p:attrName>fill.type</p:attrName>
                                        </p:attrNameLst>
                                      </p:cBhvr>
                                      <p:to>
                                        <p:strVal val="solid"/>
                                      </p:to>
                                    </p:set>
                                    <p:set>
                                      <p:cBhvr>
                                        <p:cTn id="23" dur="500" fill="hold"/>
                                        <p:tgtEl>
                                          <p:spTgt spid="7"/>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par>
                                <p:cTn id="33" presetID="2" presetClass="entr" presetSubtype="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1" nodeType="clickEffect">
                                  <p:stCondLst>
                                    <p:cond delay="0"/>
                                  </p:stCondLst>
                                  <p:childTnLst>
                                    <p:animClr clrSpc="rgb" dir="cw">
                                      <p:cBhvr override="childStyle">
                                        <p:cTn id="41" dur="500" fill="hold"/>
                                        <p:tgtEl>
                                          <p:spTgt spid="5"/>
                                        </p:tgtEl>
                                        <p:attrNameLst>
                                          <p:attrName>style.color</p:attrName>
                                        </p:attrNameLst>
                                      </p:cBhvr>
                                      <p:to>
                                        <a:schemeClr val="bg1"/>
                                      </p:to>
                                    </p:animClr>
                                    <p:animClr clrSpc="rgb" dir="cw">
                                      <p:cBhvr>
                                        <p:cTn id="42" dur="500" fill="hold"/>
                                        <p:tgtEl>
                                          <p:spTgt spid="5"/>
                                        </p:tgtEl>
                                        <p:attrNameLst>
                                          <p:attrName>fillcolor</p:attrName>
                                        </p:attrNameLst>
                                      </p:cBhvr>
                                      <p:to>
                                        <a:schemeClr val="bg1"/>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5"/>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530" y="261114"/>
            <a:ext cx="6042992" cy="4240436"/>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أوغسطُس</a:t>
            </a:r>
          </a:p>
          <a:p>
            <a:pPr algn="ctr"/>
            <a:r>
              <a:rPr lang="ar-LB" sz="4400" b="1" dirty="0"/>
              <a:t> قيصر</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أوغست </a:t>
            </a:r>
          </a:p>
          <a:p>
            <a:pPr algn="ctr"/>
            <a:r>
              <a:rPr lang="ar-LB" sz="4400" b="1" dirty="0"/>
              <a:t>قيصر</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بيلاطُس</a:t>
            </a:r>
          </a:p>
          <a:p>
            <a:pPr algn="ctr"/>
            <a:r>
              <a:rPr lang="ar-LB" sz="4400" b="1" dirty="0"/>
              <a:t>قيصر</a:t>
            </a:r>
            <a:endParaRPr lang="ar-SA" sz="4400" b="1" dirty="0"/>
          </a:p>
        </p:txBody>
      </p:sp>
      <p:pic>
        <p:nvPicPr>
          <p:cNvPr id="8" name="صورة 7">
            <a:hlinkClick r:id="" action="ppaction://hlinkshowjump?jump=firstslide"/>
          </p:cNvPr>
          <p:cNvPicPr>
            <a:picLocks noChangeAspect="1"/>
          </p:cNvPicPr>
          <p:nvPr/>
        </p:nvPicPr>
        <p:blipFill rotWithShape="1">
          <a:blip r:embed="rId5">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233530" y="583096"/>
            <a:ext cx="3074505" cy="2001078"/>
          </a:xfrm>
          <a:prstGeom prst="rect">
            <a:avLst/>
          </a:prstGeom>
          <a:solidFill>
            <a:schemeClr val="accent3">
              <a:lumMod val="40000"/>
              <a:lumOff val="60000"/>
              <a:alpha val="60000"/>
            </a:schemeClr>
          </a:solidFill>
        </p:spPr>
        <p:txBody>
          <a:bodyPr wrap="square" rtlCol="1" anchor="ctr" anchorCtr="1">
            <a:normAutofit fontScale="92500" lnSpcReduction="20000"/>
          </a:bodyPr>
          <a:lstStyle/>
          <a:p>
            <a:pPr algn="ctr"/>
            <a:r>
              <a:rPr lang="ar-LB" sz="4000" b="1" dirty="0">
                <a:effectLst>
                  <a:outerShdw blurRad="50800" dist="38100" dir="2700000" algn="tl" rotWithShape="0">
                    <a:schemeClr val="bg1">
                      <a:alpha val="40000"/>
                    </a:schemeClr>
                  </a:outerShdw>
                </a:effectLst>
              </a:rPr>
              <a:t>ما اسمُ القَيصر الّذي أصدَرَ أمرًا بإحصاءِ جَميعِ أهلِ المَعمور؟</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3293872564"/>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6"/>
                                        </p:tgtEl>
                                        <p:attrNameLst>
                                          <p:attrName>style.color</p:attrName>
                                        </p:attrNameLst>
                                      </p:cBhvr>
                                      <p:to>
                                        <a:schemeClr val="bg1"/>
                                      </p:to>
                                    </p:animClr>
                                    <p:animClr clrSpc="rgb" dir="cw">
                                      <p:cBhvr>
                                        <p:cTn id="21" dur="500" fill="hold"/>
                                        <p:tgtEl>
                                          <p:spTgt spid="6"/>
                                        </p:tgtEl>
                                        <p:attrNameLst>
                                          <p:attrName>fillcolor</p:attrName>
                                        </p:attrNameLst>
                                      </p:cBhvr>
                                      <p:to>
                                        <a:schemeClr val="bg1"/>
                                      </p:to>
                                    </p:animClr>
                                    <p:set>
                                      <p:cBhvr>
                                        <p:cTn id="22" dur="500" fill="hold"/>
                                        <p:tgtEl>
                                          <p:spTgt spid="6"/>
                                        </p:tgtEl>
                                        <p:attrNameLst>
                                          <p:attrName>fill.type</p:attrName>
                                        </p:attrNameLst>
                                      </p:cBhvr>
                                      <p:to>
                                        <p:strVal val="solid"/>
                                      </p:to>
                                    </p:set>
                                    <p:set>
                                      <p:cBhvr>
                                        <p:cTn id="23" dur="500" fill="hold"/>
                                        <p:tgtEl>
                                          <p:spTgt spid="6"/>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5"/>
                                        </p:tgtEl>
                                        <p:attrNameLst>
                                          <p:attrName>r</p:attrName>
                                        </p:attrNameLst>
                                      </p:cBhvr>
                                    </p:animRot>
                                    <p:animRot by="-240000">
                                      <p:cBhvr>
                                        <p:cTn id="29" dur="200" fill="hold">
                                          <p:stCondLst>
                                            <p:cond delay="200"/>
                                          </p:stCondLst>
                                        </p:cTn>
                                        <p:tgtEl>
                                          <p:spTgt spid="5"/>
                                        </p:tgtEl>
                                        <p:attrNameLst>
                                          <p:attrName>r</p:attrName>
                                        </p:attrNameLst>
                                      </p:cBhvr>
                                    </p:animRot>
                                    <p:animRot by="240000">
                                      <p:cBhvr>
                                        <p:cTn id="30" dur="200" fill="hold">
                                          <p:stCondLst>
                                            <p:cond delay="400"/>
                                          </p:stCondLst>
                                        </p:cTn>
                                        <p:tgtEl>
                                          <p:spTgt spid="5"/>
                                        </p:tgtEl>
                                        <p:attrNameLst>
                                          <p:attrName>r</p:attrName>
                                        </p:attrNameLst>
                                      </p:cBhvr>
                                    </p:animRot>
                                    <p:animRot by="-240000">
                                      <p:cBhvr>
                                        <p:cTn id="31" dur="200" fill="hold">
                                          <p:stCondLst>
                                            <p:cond delay="600"/>
                                          </p:stCondLst>
                                        </p:cTn>
                                        <p:tgtEl>
                                          <p:spTgt spid="5"/>
                                        </p:tgtEl>
                                        <p:attrNameLst>
                                          <p:attrName>r</p:attrName>
                                        </p:attrNameLst>
                                      </p:cBhvr>
                                    </p:animRot>
                                    <p:animRot by="120000">
                                      <p:cBhvr>
                                        <p:cTn id="32" dur="200" fill="hold">
                                          <p:stCondLst>
                                            <p:cond delay="800"/>
                                          </p:stCondLst>
                                        </p:cTn>
                                        <p:tgtEl>
                                          <p:spTgt spid="5"/>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childTnLst>
                          </p:cTn>
                        </p:par>
                        <p:par>
                          <p:cTn id="33" fill="hold">
                            <p:stCondLst>
                              <p:cond delay="1000"/>
                            </p:stCondLst>
                            <p:childTnLst>
                              <p:par>
                                <p:cTn id="34" presetID="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7"/>
                                        </p:tgtEl>
                                        <p:attrNameLst>
                                          <p:attrName>style.color</p:attrName>
                                        </p:attrNameLst>
                                      </p:cBhvr>
                                      <p:to>
                                        <a:schemeClr val="bg1"/>
                                      </p:to>
                                    </p:animClr>
                                    <p:animClr clrSpc="rgb" dir="cw">
                                      <p:cBhvr>
                                        <p:cTn id="43" dur="500" fill="hold"/>
                                        <p:tgtEl>
                                          <p:spTgt spid="7"/>
                                        </p:tgtEl>
                                        <p:attrNameLst>
                                          <p:attrName>fillcolor</p:attrName>
                                        </p:attrNameLst>
                                      </p:cBhvr>
                                      <p:to>
                                        <a:schemeClr val="bg1"/>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675" y="101669"/>
            <a:ext cx="6896100" cy="4295775"/>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يَسوع</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المَسيحُ </a:t>
            </a:r>
          </a:p>
          <a:p>
            <a:pPr algn="ctr"/>
            <a:r>
              <a:rPr lang="ar-LB" sz="4400" b="1" dirty="0"/>
              <a:t>الرّبّ</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ابنُ مَريَم</a:t>
            </a:r>
            <a:endParaRPr lang="ar-SA" sz="4400" b="1" dirty="0"/>
          </a:p>
        </p:txBody>
      </p:sp>
      <p:pic>
        <p:nvPicPr>
          <p:cNvPr id="8" name="صورة 7">
            <a:hlinkClick r:id="" action="ppaction://hlinkshowjump?jump=firstslide"/>
          </p:cNvPr>
          <p:cNvPicPr>
            <a:picLocks noChangeAspect="1"/>
          </p:cNvPicPr>
          <p:nvPr/>
        </p:nvPicPr>
        <p:blipFill rotWithShape="1">
          <a:blip r:embed="rId5">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3376131" y="2485137"/>
            <a:ext cx="5208104" cy="1349444"/>
          </a:xfrm>
          <a:prstGeom prst="rect">
            <a:avLst/>
          </a:prstGeom>
          <a:solidFill>
            <a:srgbClr val="FFD495">
              <a:alpha val="60000"/>
            </a:srgbClr>
          </a:solidFill>
        </p:spPr>
        <p:txBody>
          <a:bodyPr wrap="square" rtlCol="1" anchor="ctr" anchorCtr="1">
            <a:normAutofit/>
          </a:bodyPr>
          <a:lstStyle/>
          <a:p>
            <a:pPr algn="ctr"/>
            <a:r>
              <a:rPr lang="ar-LB" sz="4000" b="1" dirty="0">
                <a:effectLst>
                  <a:outerShdw blurRad="50800" dist="38100" dir="2700000" algn="tl" rotWithShape="0">
                    <a:schemeClr val="bg1">
                      <a:alpha val="40000"/>
                    </a:schemeClr>
                  </a:outerShdw>
                </a:effectLst>
              </a:rPr>
              <a:t>بَشّرَ المَلائِكَةُ الرّعاةَ قائلين :</a:t>
            </a:r>
          </a:p>
          <a:p>
            <a:pPr algn="ctr"/>
            <a:r>
              <a:rPr lang="ar-LB" sz="4000" b="1" dirty="0">
                <a:solidFill>
                  <a:srgbClr val="FF0000"/>
                </a:solidFill>
                <a:effectLst>
                  <a:outerShdw blurRad="50800" dist="38100" dir="2700000" algn="tl" rotWithShape="0">
                    <a:schemeClr val="bg1">
                      <a:alpha val="40000"/>
                    </a:schemeClr>
                  </a:outerShdw>
                </a:effectLst>
              </a:rPr>
              <a:t>وُلِدَ لكُم مُخَلِّصٌ وهُو</a:t>
            </a:r>
            <a:r>
              <a:rPr lang="ar-LB" sz="4000" b="1" dirty="0">
                <a:effectLst>
                  <a:outerShdw blurRad="50800" dist="38100" dir="2700000" algn="tl" rotWithShape="0">
                    <a:schemeClr val="bg1">
                      <a:alpha val="40000"/>
                    </a:schemeClr>
                  </a:outerShdw>
                </a:effectLst>
              </a:rPr>
              <a:t>....</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700971615"/>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7"/>
                                        </p:tgtEl>
                                        <p:attrNameLst>
                                          <p:attrName>style.color</p:attrName>
                                        </p:attrNameLst>
                                      </p:cBhvr>
                                      <p:to>
                                        <a:schemeClr val="bg1"/>
                                      </p:to>
                                    </p:animClr>
                                    <p:animClr clrSpc="rgb" dir="cw">
                                      <p:cBhvr>
                                        <p:cTn id="21" dur="500" fill="hold"/>
                                        <p:tgtEl>
                                          <p:spTgt spid="7"/>
                                        </p:tgtEl>
                                        <p:attrNameLst>
                                          <p:attrName>fillcolor</p:attrName>
                                        </p:attrNameLst>
                                      </p:cBhvr>
                                      <p:to>
                                        <a:schemeClr val="bg1"/>
                                      </p:to>
                                    </p:animClr>
                                    <p:set>
                                      <p:cBhvr>
                                        <p:cTn id="22" dur="500" fill="hold"/>
                                        <p:tgtEl>
                                          <p:spTgt spid="7"/>
                                        </p:tgtEl>
                                        <p:attrNameLst>
                                          <p:attrName>fill.type</p:attrName>
                                        </p:attrNameLst>
                                      </p:cBhvr>
                                      <p:to>
                                        <p:strVal val="solid"/>
                                      </p:to>
                                    </p:set>
                                    <p:set>
                                      <p:cBhvr>
                                        <p:cTn id="23" dur="500" fill="hold"/>
                                        <p:tgtEl>
                                          <p:spTgt spid="7"/>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par>
                                <p:cTn id="33" presetID="2" presetClass="entr" presetSubtype="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1" nodeType="clickEffect">
                                  <p:stCondLst>
                                    <p:cond delay="0"/>
                                  </p:stCondLst>
                                  <p:childTnLst>
                                    <p:animClr clrSpc="rgb" dir="cw">
                                      <p:cBhvr override="childStyle">
                                        <p:cTn id="41" dur="500" fill="hold"/>
                                        <p:tgtEl>
                                          <p:spTgt spid="5"/>
                                        </p:tgtEl>
                                        <p:attrNameLst>
                                          <p:attrName>style.color</p:attrName>
                                        </p:attrNameLst>
                                      </p:cBhvr>
                                      <p:to>
                                        <a:schemeClr val="bg1"/>
                                      </p:to>
                                    </p:animClr>
                                    <p:animClr clrSpc="rgb" dir="cw">
                                      <p:cBhvr>
                                        <p:cTn id="42" dur="500" fill="hold"/>
                                        <p:tgtEl>
                                          <p:spTgt spid="5"/>
                                        </p:tgtEl>
                                        <p:attrNameLst>
                                          <p:attrName>fillcolor</p:attrName>
                                        </p:attrNameLst>
                                      </p:cBhvr>
                                      <p:to>
                                        <a:schemeClr val="bg1"/>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5"/>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0934"/>
          <a:stretch/>
        </p:blipFill>
        <p:spPr>
          <a:xfrm>
            <a:off x="3233256" y="287538"/>
            <a:ext cx="6113011" cy="3431783"/>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"اللهُ </a:t>
            </a:r>
          </a:p>
          <a:p>
            <a:pPr algn="ctr"/>
            <a:r>
              <a:rPr lang="ar-LB" sz="4400" b="1" dirty="0"/>
              <a:t>يُريدُ"</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"اللهُ يَستَجِيب"</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"اللهُ يُخلِّص"</a:t>
            </a:r>
            <a:endParaRPr lang="ar-SA" sz="4400" b="1" dirty="0"/>
          </a:p>
        </p:txBody>
      </p:sp>
      <p:pic>
        <p:nvPicPr>
          <p:cNvPr id="8" name="صورة 7">
            <a:hlinkClick r:id="" action="ppaction://hlinkshowjump?jump=firstslide"/>
          </p:cNvPr>
          <p:cNvPicPr>
            <a:picLocks noChangeAspect="1"/>
          </p:cNvPicPr>
          <p:nvPr/>
        </p:nvPicPr>
        <p:blipFill rotWithShape="1">
          <a:blip r:embed="rId5">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4560214" y="287682"/>
            <a:ext cx="3735647" cy="666475"/>
          </a:xfrm>
          <a:prstGeom prst="rect">
            <a:avLst/>
          </a:prstGeom>
          <a:solidFill>
            <a:srgbClr val="FFD495">
              <a:alpha val="60000"/>
            </a:srgbClr>
          </a:solidFill>
        </p:spPr>
        <p:txBody>
          <a:bodyPr wrap="square" rtlCol="1" anchor="ctr" anchorCtr="1">
            <a:normAutofit lnSpcReduction="10000"/>
          </a:bodyPr>
          <a:lstStyle/>
          <a:p>
            <a:pPr algn="ctr"/>
            <a:r>
              <a:rPr lang="ar-LB" sz="4000" b="1" dirty="0">
                <a:effectLst>
                  <a:outerShdw blurRad="50800" dist="38100" dir="2700000" algn="tl" rotWithShape="0">
                    <a:schemeClr val="bg1">
                      <a:alpha val="40000"/>
                    </a:schemeClr>
                  </a:outerShdw>
                </a:effectLst>
              </a:rPr>
              <a:t>اسمُ يَسوع يَعنِي: </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2399375038"/>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repeatCount="indefinite" fill="hold" grpId="1" nodeType="click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right.wav"/>
                                        </p:tgtEl>
                                      </p:cMediaNode>
                                    </p:audio>
                                  </p:subTnLst>
                                </p:cTn>
                              </p:par>
                            </p:childTnLst>
                          </p:cTn>
                        </p:par>
                        <p:par>
                          <p:cTn id="25" fill="hold">
                            <p:stCondLst>
                              <p:cond delay="1000"/>
                            </p:stCondLst>
                            <p:childTnLst>
                              <p:par>
                                <p:cTn id="26" presetID="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9" presetClass="emph" presetSubtype="0" fill="hold" grpId="1" nodeType="clickEffect">
                                  <p:stCondLst>
                                    <p:cond delay="0"/>
                                  </p:stCondLst>
                                  <p:childTnLst>
                                    <p:animClr clrSpc="rgb" dir="cw">
                                      <p:cBhvr override="childStyle">
                                        <p:cTn id="34" dur="500" fill="hold"/>
                                        <p:tgtEl>
                                          <p:spTgt spid="5"/>
                                        </p:tgtEl>
                                        <p:attrNameLst>
                                          <p:attrName>style.color</p:attrName>
                                        </p:attrNameLst>
                                      </p:cBhvr>
                                      <p:to>
                                        <a:schemeClr val="bg1"/>
                                      </p:to>
                                    </p:animClr>
                                    <p:animClr clrSpc="rgb" dir="cw">
                                      <p:cBhvr>
                                        <p:cTn id="35" dur="500" fill="hold"/>
                                        <p:tgtEl>
                                          <p:spTgt spid="5"/>
                                        </p:tgtEl>
                                        <p:attrNameLst>
                                          <p:attrName>fillcolor</p:attrName>
                                        </p:attrNameLst>
                                      </p:cBhvr>
                                      <p:to>
                                        <a:schemeClr val="bg1"/>
                                      </p:to>
                                    </p:animClr>
                                    <p:set>
                                      <p:cBhvr>
                                        <p:cTn id="36" dur="500" fill="hold"/>
                                        <p:tgtEl>
                                          <p:spTgt spid="5"/>
                                        </p:tgtEl>
                                        <p:attrNameLst>
                                          <p:attrName>fill.type</p:attrName>
                                        </p:attrNameLst>
                                      </p:cBhvr>
                                      <p:to>
                                        <p:strVal val="solid"/>
                                      </p:to>
                                    </p:set>
                                    <p:set>
                                      <p:cBhvr>
                                        <p:cTn id="37"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1" nodeType="clickEffect">
                                  <p:stCondLst>
                                    <p:cond delay="0"/>
                                  </p:stCondLst>
                                  <p:childTnLst>
                                    <p:animClr clrSpc="rgb" dir="cw">
                                      <p:cBhvr override="childStyle">
                                        <p:cTn id="42" dur="500" fill="hold"/>
                                        <p:tgtEl>
                                          <p:spTgt spid="6"/>
                                        </p:tgtEl>
                                        <p:attrNameLst>
                                          <p:attrName>style.color</p:attrName>
                                        </p:attrNameLst>
                                      </p:cBhvr>
                                      <p:to>
                                        <a:schemeClr val="bg1"/>
                                      </p:to>
                                    </p:animClr>
                                    <p:animClr clrSpc="rgb" dir="cw">
                                      <p:cBhvr>
                                        <p:cTn id="43" dur="500" fill="hold"/>
                                        <p:tgtEl>
                                          <p:spTgt spid="6"/>
                                        </p:tgtEl>
                                        <p:attrNameLst>
                                          <p:attrName>fillcolor</p:attrName>
                                        </p:attrNameLst>
                                      </p:cBhvr>
                                      <p:to>
                                        <a:schemeClr val="bg1"/>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Wrong.wav"/>
                                        </p:tgtEl>
                                      </p:cMediaNode>
                                    </p:audio>
                                  </p:subTnLst>
                                </p:cTn>
                              </p:par>
                            </p:childTnLst>
                          </p:cTn>
                        </p:par>
                      </p:childTnLst>
                    </p:cTn>
                  </p:par>
                </p:childTnLst>
              </p:cTn>
              <p:nextCondLst>
                <p:cond evt="onClick" delay="0">
                  <p:tgtEl>
                    <p:spTgt spid="6"/>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2300" y="153943"/>
            <a:ext cx="6572567" cy="3680638"/>
          </a:xfrm>
          <a:prstGeom prst="rect">
            <a:avLst/>
          </a:prstGeom>
        </p:spPr>
      </p:pic>
      <p:sp>
        <p:nvSpPr>
          <p:cNvPr id="5" name="مستطيل مستدير الزوايا 4"/>
          <p:cNvSpPr/>
          <p:nvPr/>
        </p:nvSpPr>
        <p:spPr>
          <a:xfrm>
            <a:off x="8689320" y="4855677"/>
            <a:ext cx="2352367" cy="1622319"/>
          </a:xfrm>
          <a:prstGeom prst="roundRect">
            <a:avLst/>
          </a:prstGeom>
          <a:solidFill>
            <a:srgbClr val="76821C"/>
          </a:solidFill>
          <a:ln/>
        </p:spPr>
        <p:style>
          <a:lnRef idx="3">
            <a:schemeClr val="lt1"/>
          </a:lnRef>
          <a:fillRef idx="1">
            <a:schemeClr val="accent2"/>
          </a:fillRef>
          <a:effectRef idx="1">
            <a:schemeClr val="accent2"/>
          </a:effectRef>
          <a:fontRef idx="minor">
            <a:schemeClr val="lt1"/>
          </a:fontRef>
        </p:style>
        <p:txBody>
          <a:bodyPr rtlCol="1" anchor="ctr"/>
          <a:lstStyle/>
          <a:p>
            <a:pPr algn="ctr"/>
            <a:r>
              <a:rPr lang="ar-LB" sz="4400" b="1" dirty="0"/>
              <a:t>10 أيّام</a:t>
            </a:r>
            <a:endParaRPr lang="ar-SA" sz="4400" b="1" dirty="0"/>
          </a:p>
        </p:txBody>
      </p:sp>
      <p:sp>
        <p:nvSpPr>
          <p:cNvPr id="6" name="مستطيل مستدير الزوايا 5"/>
          <p:cNvSpPr/>
          <p:nvPr/>
        </p:nvSpPr>
        <p:spPr>
          <a:xfrm>
            <a:off x="4856542" y="4855677"/>
            <a:ext cx="2352367" cy="1622319"/>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LB" sz="4400" b="1" dirty="0"/>
              <a:t>8 أيّام</a:t>
            </a:r>
            <a:endParaRPr lang="ar-SA" sz="4400" b="1" dirty="0"/>
          </a:p>
        </p:txBody>
      </p:sp>
      <p:sp>
        <p:nvSpPr>
          <p:cNvPr id="7" name="مستطيل مستدير الزوايا 6"/>
          <p:cNvSpPr/>
          <p:nvPr/>
        </p:nvSpPr>
        <p:spPr>
          <a:xfrm>
            <a:off x="1023764" y="4855677"/>
            <a:ext cx="2352367" cy="1622319"/>
          </a:xfrm>
          <a:prstGeom prst="roundRect">
            <a:avLst/>
          </a:prstGeom>
          <a:ln/>
        </p:spPr>
        <p:style>
          <a:lnRef idx="3">
            <a:schemeClr val="lt1"/>
          </a:lnRef>
          <a:fillRef idx="1">
            <a:schemeClr val="accent6"/>
          </a:fillRef>
          <a:effectRef idx="1">
            <a:schemeClr val="accent6"/>
          </a:effectRef>
          <a:fontRef idx="minor">
            <a:schemeClr val="lt1"/>
          </a:fontRef>
        </p:style>
        <p:txBody>
          <a:bodyPr rtlCol="1" anchor="ctr"/>
          <a:lstStyle/>
          <a:p>
            <a:pPr algn="ctr"/>
            <a:r>
              <a:rPr lang="ar-LB" sz="4400" b="1" dirty="0"/>
              <a:t>3 أيّام</a:t>
            </a:r>
            <a:endParaRPr lang="ar-SA" sz="4400" b="1" dirty="0"/>
          </a:p>
        </p:txBody>
      </p:sp>
      <p:pic>
        <p:nvPicPr>
          <p:cNvPr id="8" name="صورة 7">
            <a:hlinkClick r:id="" action="ppaction://hlinkshowjump?jump=firstslide"/>
          </p:cNvPr>
          <p:cNvPicPr>
            <a:picLocks noChangeAspect="1"/>
          </p:cNvPicPr>
          <p:nvPr/>
        </p:nvPicPr>
        <p:blipFill rotWithShape="1">
          <a:blip r:embed="rId5">
            <a:extLst>
              <a:ext uri="{28A0092B-C50C-407E-A947-70E740481C1C}">
                <a14:useLocalDpi xmlns:a14="http://schemas.microsoft.com/office/drawing/2010/main" val="0"/>
              </a:ext>
            </a:extLst>
          </a:blip>
          <a:srcRect l="17187" t="6540" r="17969" b="12210"/>
          <a:stretch/>
        </p:blipFill>
        <p:spPr>
          <a:xfrm rot="5400000">
            <a:off x="5700712" y="3734569"/>
            <a:ext cx="790575" cy="990600"/>
          </a:xfrm>
          <a:prstGeom prst="rect">
            <a:avLst/>
          </a:prstGeom>
        </p:spPr>
      </p:pic>
      <p:sp>
        <p:nvSpPr>
          <p:cNvPr id="3" name="مربع نص 2"/>
          <p:cNvSpPr txBox="1"/>
          <p:nvPr/>
        </p:nvSpPr>
        <p:spPr>
          <a:xfrm>
            <a:off x="4064913" y="2774551"/>
            <a:ext cx="4062171" cy="944770"/>
          </a:xfrm>
          <a:prstGeom prst="rect">
            <a:avLst/>
          </a:prstGeom>
          <a:solidFill>
            <a:srgbClr val="FFD495">
              <a:alpha val="60000"/>
            </a:srgbClr>
          </a:solidFill>
        </p:spPr>
        <p:txBody>
          <a:bodyPr wrap="square" rtlCol="1" anchor="ctr" anchorCtr="1">
            <a:normAutofit fontScale="85000" lnSpcReduction="20000"/>
          </a:bodyPr>
          <a:lstStyle/>
          <a:p>
            <a:pPr algn="ctr"/>
            <a:r>
              <a:rPr lang="ar-LB" sz="4000" b="1" dirty="0">
                <a:effectLst>
                  <a:outerShdw blurRad="50800" dist="38100" dir="2700000" algn="tl" rotWithShape="0">
                    <a:schemeClr val="bg1">
                      <a:alpha val="40000"/>
                    </a:schemeClr>
                  </a:outerShdw>
                </a:effectLst>
              </a:rPr>
              <a:t>سُمِّيَ الطّفلُ يَسوع بعدَ ولادَتِهِ بِ: </a:t>
            </a:r>
            <a:endParaRPr lang="ar-SA" sz="4000" b="1"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953591588"/>
      </p:ext>
    </p:extLst>
  </p:cSld>
  <p:clrMapOvr>
    <a:masterClrMapping/>
  </p:clrMapOvr>
  <p:transition spd="slow" advClick="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19" presetClass="emph" presetSubtype="0" fill="hold" grpId="1" nodeType="clickEffect">
                                  <p:stCondLst>
                                    <p:cond delay="0"/>
                                  </p:stCondLst>
                                  <p:childTnLst>
                                    <p:animClr clrSpc="rgb" dir="cw">
                                      <p:cBhvr override="childStyle">
                                        <p:cTn id="20" dur="500" fill="hold"/>
                                        <p:tgtEl>
                                          <p:spTgt spid="7"/>
                                        </p:tgtEl>
                                        <p:attrNameLst>
                                          <p:attrName>style.color</p:attrName>
                                        </p:attrNameLst>
                                      </p:cBhvr>
                                      <p:to>
                                        <a:schemeClr val="bg1"/>
                                      </p:to>
                                    </p:animClr>
                                    <p:animClr clrSpc="rgb" dir="cw">
                                      <p:cBhvr>
                                        <p:cTn id="21" dur="500" fill="hold"/>
                                        <p:tgtEl>
                                          <p:spTgt spid="7"/>
                                        </p:tgtEl>
                                        <p:attrNameLst>
                                          <p:attrName>fillcolor</p:attrName>
                                        </p:attrNameLst>
                                      </p:cBhvr>
                                      <p:to>
                                        <a:schemeClr val="bg1"/>
                                      </p:to>
                                    </p:animClr>
                                    <p:set>
                                      <p:cBhvr>
                                        <p:cTn id="22" dur="500" fill="hold"/>
                                        <p:tgtEl>
                                          <p:spTgt spid="7"/>
                                        </p:tgtEl>
                                        <p:attrNameLst>
                                          <p:attrName>fill.type</p:attrName>
                                        </p:attrNameLst>
                                      </p:cBhvr>
                                      <p:to>
                                        <p:strVal val="solid"/>
                                      </p:to>
                                    </p:set>
                                    <p:set>
                                      <p:cBhvr>
                                        <p:cTn id="23" dur="500" fill="hold"/>
                                        <p:tgtEl>
                                          <p:spTgt spid="7"/>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3" name="right.wav"/>
                                        </p:tgtEl>
                                      </p:cMediaNode>
                                    </p:audio>
                                  </p:subTnLst>
                                </p:cTn>
                              </p:par>
                              <p:par>
                                <p:cTn id="33" presetID="2" presetClass="entr" presetSubtype="1"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9" presetClass="emph" presetSubtype="0" fill="hold" grpId="1" nodeType="clickEffect">
                                  <p:stCondLst>
                                    <p:cond delay="0"/>
                                  </p:stCondLst>
                                  <p:childTnLst>
                                    <p:animClr clrSpc="rgb" dir="cw">
                                      <p:cBhvr override="childStyle">
                                        <p:cTn id="41" dur="500" fill="hold"/>
                                        <p:tgtEl>
                                          <p:spTgt spid="5"/>
                                        </p:tgtEl>
                                        <p:attrNameLst>
                                          <p:attrName>style.color</p:attrName>
                                        </p:attrNameLst>
                                      </p:cBhvr>
                                      <p:to>
                                        <a:schemeClr val="bg1"/>
                                      </p:to>
                                    </p:animClr>
                                    <p:animClr clrSpc="rgb" dir="cw">
                                      <p:cBhvr>
                                        <p:cTn id="42" dur="500" fill="hold"/>
                                        <p:tgtEl>
                                          <p:spTgt spid="5"/>
                                        </p:tgtEl>
                                        <p:attrNameLst>
                                          <p:attrName>fillcolor</p:attrName>
                                        </p:attrNameLst>
                                      </p:cBhvr>
                                      <p:to>
                                        <a:schemeClr val="bg1"/>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Wrong.wav"/>
                                        </p:tgtEl>
                                      </p:cMediaNode>
                                    </p:audio>
                                  </p:subTnLst>
                                </p:cTn>
                              </p:par>
                            </p:childTnLst>
                          </p:cTn>
                        </p:par>
                      </p:childTnLst>
                    </p:cTn>
                  </p:par>
                </p:childTnLst>
              </p:cTn>
              <p:nextCondLst>
                <p:cond evt="onClick" delay="0">
                  <p:tgtEl>
                    <p:spTgt spid="5"/>
                  </p:tgtEl>
                </p:cond>
              </p:nextCondLst>
            </p:seq>
          </p:childTnLst>
        </p:cTn>
      </p:par>
    </p:tnLst>
    <p:bldLst>
      <p:bldP spid="5" grpId="0" animBg="1"/>
      <p:bldP spid="5" grpId="1" animBg="1"/>
      <p:bldP spid="6" grpId="0" animBg="1"/>
      <p:bldP spid="6" grpId="1" animBg="1"/>
      <p:bldP spid="7" grpId="0" animBg="1"/>
      <p:bldP spid="7" grpId="1" animBg="1"/>
    </p:bldLst>
  </p:timing>
</p:sld>
</file>

<file path=ppt/theme/theme1.xml><?xml version="1.0" encoding="utf-8"?>
<a:theme xmlns:a="http://schemas.openxmlformats.org/drawingml/2006/main" name="نسق Office">
  <a:themeElements>
    <a:clrScheme name="أصفر">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نص متحرك">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خدود">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516</Words>
  <Application>Microsoft Office PowerPoint</Application>
  <PresentationFormat>Widescreen</PresentationFormat>
  <Paragraphs>121</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Tahoma</vt:lpstr>
      <vt:lpstr>نسق Office</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انتَهى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كيفية اللعب • يُوَزِّعُ المُعَلِّمُ الأولادَ إلى فَريقَيْنِ. • يَعرِضُ الـ PPT  (الجزء الخاصَّ بالفَريقِ الأوّلِ) يَختارُ الفَريقُ لُعبةً. يَنقُرُ المُعَلِّمُ عَلَيها. يَظهَرُ السُّؤالُ، فَيَختارُ الفَريقُ الإجابةَ. يَنقُرُ المُعَلِّمُ على الإجابةِ الّتي اختارَها الأولادُ؛ فَإِنْ كانتِ الإجابةُ صَحيحَةً يَظهَرُ السَّهْمُ، فيَنقُرُ عليه لِلعودةِ إلى الصَّفحةِ الرّئيسيّة حيث الألعاب، عندها ستُحلِّقُ اللُّعبةُ الخاصّةُ بِالسُّؤالِ لتحُطّ على الرَّفِّ...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Michel.Haddad@NDJ.EDU.LB</dc:creator>
  <cp:lastModifiedBy>Haddad, Michel</cp:lastModifiedBy>
  <cp:revision>46</cp:revision>
  <dcterms:created xsi:type="dcterms:W3CDTF">2020-03-27T02:26:28Z</dcterms:created>
  <dcterms:modified xsi:type="dcterms:W3CDTF">2025-12-04T08:15:14Z</dcterms:modified>
</cp:coreProperties>
</file>