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947275"/>
  <p:custShowLst>
    <p:custShow name="عرض مخصص 1" id="0">
      <p:sldLst/>
    </p:custShow>
  </p:custShow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ابو محمد" initials="ابو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5DF739"/>
    <a:srgbClr val="A8E325"/>
    <a:srgbClr val="072DED"/>
    <a:srgbClr val="00CCFF"/>
    <a:srgbClr val="F20EC7"/>
    <a:srgbClr val="6D6E93"/>
    <a:srgbClr val="CCFFCC"/>
    <a:srgbClr val="FB9F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6"/>
      </p:cViewPr>
      <p:guideLst>
        <p:guide orient="horz" pos="30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1481EF-5B12-4EBF-BD37-C7FFA691E26C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768C4E-57A1-410E-80F4-B42E4653F8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881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677595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222567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5298170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2293250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692475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5085081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973218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4763611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462289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951140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7172687"/>
      </p:ext>
    </p:extLst>
  </p:cSld>
  <p:clrMapOvr>
    <a:masterClrMapping/>
  </p:clrMapOvr>
  <p:transition spd="slow">
    <p:cover dir="r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0CE0-F903-40B5-A678-728026FA8454}" type="datetimeFigureOut">
              <a:rPr lang="ar-SA" smtClean="0"/>
              <a:t>08/06/1447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D77B-854F-4A9B-B93D-C5910D499D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21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"/>
    <p:sndAc>
      <p:stSnd>
        <p:snd r:embed="rId13" name="cashreg.wav"/>
      </p:stSnd>
    </p:sndAc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slide" Target="slide2.xml"/><Relationship Id="rId1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slide" Target="slide2.xml"/><Relationship Id="rId1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slide" Target="slide2.xml"/><Relationship Id="rId1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slide" Target="slide2.xml"/><Relationship Id="rId1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slide" Target="slide2.xml"/><Relationship Id="rId1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5.jpg"/><Relationship Id="rId21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audio" Target="../media/audio3.wav"/><Relationship Id="rId16" Type="http://schemas.openxmlformats.org/officeDocument/2006/relationships/slide" Target="slide14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audio" Target="../media/audio3.wav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slide" Target="slide2.xml"/><Relationship Id="rId1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53" y="-21555"/>
            <a:ext cx="12315727" cy="6879555"/>
          </a:xfrm>
          <a:prstGeom prst="rect">
            <a:avLst/>
          </a:prstGeom>
        </p:spPr>
      </p:pic>
      <p:sp>
        <p:nvSpPr>
          <p:cNvPr id="26" name="مستطيل 25"/>
          <p:cNvSpPr/>
          <p:nvPr/>
        </p:nvSpPr>
        <p:spPr>
          <a:xfrm>
            <a:off x="1669773" y="1035243"/>
            <a:ext cx="915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مركز التّربية الدّينيّة – رهبانيّة القلبين الاقدسين</a:t>
            </a:r>
            <a:endParaRPr lang="ar-SA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285851" y="2367979"/>
            <a:ext cx="5408853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LB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ميلاديات</a:t>
            </a:r>
          </a:p>
          <a:p>
            <a:pPr algn="ctr"/>
            <a:r>
              <a:rPr lang="ar-LB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الأساسي الأوّل</a:t>
            </a:r>
            <a:endParaRPr lang="ar-SA" sz="5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صورة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278" y="6017455"/>
            <a:ext cx="792000" cy="792000"/>
          </a:xfrm>
          <a:prstGeom prst="rect">
            <a:avLst/>
          </a:prstGeom>
        </p:spPr>
      </p:pic>
      <p:pic>
        <p:nvPicPr>
          <p:cNvPr id="43" name="صورة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07179" y="5993981"/>
            <a:ext cx="792000" cy="792000"/>
          </a:xfrm>
          <a:prstGeom prst="rect">
            <a:avLst/>
          </a:prstGeom>
        </p:spPr>
      </p:pic>
      <p:pic>
        <p:nvPicPr>
          <p:cNvPr id="45" name="Picture 2" descr="ØµÙØ±Ø© Ø°Ø§Øª ØµÙØ©">
            <a:hlinkClick r:id="" action="ppaction://hlinkshowjump?jump=endshow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094" y="5993981"/>
            <a:ext cx="792000" cy="7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صورة 4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1760" y="6025187"/>
            <a:ext cx="78848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3254"/>
      </p:ext>
    </p:extLst>
  </p:cSld>
  <p:clrMapOvr>
    <a:masterClrMapping/>
  </p:clrMapOvr>
  <p:transition spd="slow">
    <p:fad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679" cy="68790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689475" y="3490275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النجمة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83590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الملاك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4305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الطيور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153234" y="295575"/>
            <a:ext cx="32672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(8)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362981" y="1065017"/>
            <a:ext cx="8631219" cy="2029332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279924" y="1253515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بشّرْتُ الرّعاة بولادة يسوع...</a:t>
              </a:r>
            </a:p>
            <a:p>
              <a:pPr algn="ctr"/>
              <a:r>
                <a:rPr lang="ar-LB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 أنا؟ </a:t>
              </a:r>
              <a:endParaRPr lang="ar-S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7370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مل 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" y="0"/>
            <a:ext cx="12096679" cy="68790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83590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بك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54305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معك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689475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عليك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374985" y="351981"/>
            <a:ext cx="32672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(9)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1881809" y="1186796"/>
            <a:ext cx="8906841" cy="2115204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قالَ المَلاكُ لمَريم عندمَا بشّرَها: </a:t>
              </a:r>
            </a:p>
            <a:p>
              <a:pPr algn="ctr"/>
              <a:r>
                <a:rPr lang="ar-LB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السّلامُ عليك يا مُمتَلئة نِعمَةً، الربّ</a:t>
              </a:r>
              <a:r>
                <a:rPr lang="ar-LB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  <a:endParaRPr lang="ar-S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0" y="5117732"/>
            <a:ext cx="12532685" cy="1745242"/>
            <a:chOff x="0" y="5117732"/>
            <a:chExt cx="12532685" cy="1745242"/>
          </a:xfrm>
        </p:grpSpPr>
        <p:pic>
          <p:nvPicPr>
            <p:cNvPr id="19" name="صورة 18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4153234" y="5163519"/>
              <a:ext cx="8379451" cy="1699455"/>
            </a:xfrm>
            <a:prstGeom prst="rect">
              <a:avLst/>
            </a:prstGeom>
          </p:spPr>
        </p:pic>
        <p:pic>
          <p:nvPicPr>
            <p:cNvPr id="20" name="صورة 19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0" y="5117732"/>
              <a:ext cx="8379451" cy="1699455"/>
            </a:xfrm>
            <a:prstGeom prst="rect">
              <a:avLst/>
            </a:prstGeom>
          </p:spPr>
        </p:pic>
      </p:grpSp>
      <p:pic>
        <p:nvPicPr>
          <p:cNvPr id="21" name="صورة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21486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نت حقاً ذك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9"/>
            <a:ext cx="12096679" cy="68790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005887" y="3444600"/>
            <a:ext cx="3534465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بيت ياحون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810539" y="3496277"/>
            <a:ext cx="3026237" cy="133805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بيت لحم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139687" y="3472253"/>
            <a:ext cx="3356113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بيت الدّين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89475" y="208678"/>
            <a:ext cx="354937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(10)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372140" y="1186796"/>
            <a:ext cx="8203096" cy="2115204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557969" y="1341904"/>
              <a:ext cx="7972534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6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وُلِدَ يسوع في مدينة :</a:t>
              </a:r>
              <a:endParaRPr lang="ar-SA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6493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003"/>
            <a:ext cx="12267990" cy="697646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041451" y="3517589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الأعشاب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79225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البشرى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4305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الأخشاب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092855" y="275653"/>
            <a:ext cx="354937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(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11)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352751" y="1150863"/>
            <a:ext cx="8376755" cy="1927715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6000" dirty="0" smtClean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مجّد الرّعاة الله وفَرحوا وحملوا: </a:t>
              </a:r>
              <a:endParaRPr lang="ar-SA" sz="60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0" y="5117732"/>
            <a:ext cx="12532685" cy="1745242"/>
            <a:chOff x="0" y="5117732"/>
            <a:chExt cx="12532685" cy="1745242"/>
          </a:xfrm>
        </p:grpSpPr>
        <p:pic>
          <p:nvPicPr>
            <p:cNvPr id="19" name="صورة 18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4153234" y="5163519"/>
              <a:ext cx="8379451" cy="1699455"/>
            </a:xfrm>
            <a:prstGeom prst="rect">
              <a:avLst/>
            </a:prstGeom>
          </p:spPr>
        </p:pic>
        <p:pic>
          <p:nvPicPr>
            <p:cNvPr id="20" name="صورة 19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0" y="5117732"/>
              <a:ext cx="8379451" cy="1699455"/>
            </a:xfrm>
            <a:prstGeom prst="rect">
              <a:avLst/>
            </a:prstGeom>
          </p:spPr>
        </p:pic>
      </p:grpSp>
      <p:pic>
        <p:nvPicPr>
          <p:cNvPr id="21" name="صورة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5186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679" cy="68790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689475" y="3490275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نامَ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83590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تَجَسَّدَ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4305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طارَ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6530" y="310911"/>
            <a:ext cx="354937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(13)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358887" y="1186796"/>
            <a:ext cx="8429763" cy="2115204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أُكمِلُ العِبارَةَ: يسوع هوَ ابنُ الله الّذي </a:t>
              </a:r>
              <a:r>
                <a:rPr lang="ar-LB" sz="7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......</a:t>
              </a:r>
              <a:r>
                <a:rPr lang="ar-LB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وحلّ بيننا</a:t>
              </a:r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5828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مل 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7908" cy="6817187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811827" y="3492156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طفل حقّا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994203" y="3532440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إله حقًّا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79463" y="3472734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5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مولود حقًّا</a:t>
            </a:r>
            <a:endParaRPr lang="ar-SA" sz="50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391165" y="188439"/>
            <a:ext cx="354937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(12)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597426" y="1239805"/>
            <a:ext cx="8191224" cy="2115204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قدّمَ المَجوس ليَسوع الهَدايا لأنّهُ إنسانٌ حقًّا و...  </a:t>
              </a:r>
              <a:endParaRPr lang="ar-S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0" y="5117732"/>
            <a:ext cx="12532685" cy="1745242"/>
            <a:chOff x="0" y="5117732"/>
            <a:chExt cx="12532685" cy="1745242"/>
          </a:xfrm>
        </p:grpSpPr>
        <p:pic>
          <p:nvPicPr>
            <p:cNvPr id="19" name="صورة 18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4153234" y="5163519"/>
              <a:ext cx="8379451" cy="1699455"/>
            </a:xfrm>
            <a:prstGeom prst="rect">
              <a:avLst/>
            </a:prstGeom>
          </p:spPr>
        </p:pic>
        <p:pic>
          <p:nvPicPr>
            <p:cNvPr id="20" name="صورة 19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0" y="5117732"/>
              <a:ext cx="8379451" cy="1699455"/>
            </a:xfrm>
            <a:prstGeom prst="rect">
              <a:avLst/>
            </a:prstGeom>
          </p:spPr>
        </p:pic>
      </p:grpSp>
      <p:pic>
        <p:nvPicPr>
          <p:cNvPr id="21" name="صورة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7916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متا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235" cy="68790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83590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تكلّموا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54305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سجدوا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689475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ضحكوا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153234" y="247102"/>
            <a:ext cx="354937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(14)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676939" y="1186796"/>
            <a:ext cx="8111711" cy="2115204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 هو الفعل الّذي قام به المجوس عندما رأوا الطفل؟</a:t>
              </a:r>
              <a:endParaRPr lang="ar-S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0" y="5117732"/>
            <a:ext cx="12532685" cy="1745242"/>
            <a:chOff x="0" y="5117732"/>
            <a:chExt cx="12532685" cy="1745242"/>
          </a:xfrm>
        </p:grpSpPr>
        <p:pic>
          <p:nvPicPr>
            <p:cNvPr id="19" name="صورة 18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4153234" y="5163519"/>
              <a:ext cx="8379451" cy="1699455"/>
            </a:xfrm>
            <a:prstGeom prst="rect">
              <a:avLst/>
            </a:prstGeom>
          </p:spPr>
        </p:pic>
        <p:pic>
          <p:nvPicPr>
            <p:cNvPr id="20" name="صورة 19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0" y="5117732"/>
              <a:ext cx="8379451" cy="1699455"/>
            </a:xfrm>
            <a:prstGeom prst="rect">
              <a:avLst/>
            </a:prstGeom>
          </p:spPr>
        </p:pic>
      </p:grpSp>
      <p:pic>
        <p:nvPicPr>
          <p:cNvPr id="21" name="صورة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3114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نت حقاً ذك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" y="0"/>
            <a:ext cx="12204074" cy="6817187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835900" y="3472253"/>
            <a:ext cx="2952750" cy="1362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</a:t>
            </a:r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مَجوس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689475" y="3472253"/>
            <a:ext cx="2952750" cy="1362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الرّعَاة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43050" y="3472253"/>
            <a:ext cx="2952750" cy="1362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الفلّاحون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092855" y="351981"/>
            <a:ext cx="354937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(15)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716696" y="1186796"/>
            <a:ext cx="8071954" cy="2115204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قالَ لنَا المَلاكُ : </a:t>
              </a:r>
              <a:r>
                <a:rPr lang="ar-LB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لا تَخافوا إنّي أبشّركم بِفَرحٍ عَظيمٍ</a:t>
              </a:r>
              <a:r>
                <a:rPr lang="ar-LB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 منْ نَحنُ؟</a:t>
              </a:r>
              <a:endParaRPr lang="ar-S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0" y="5117732"/>
            <a:ext cx="12532685" cy="1745242"/>
            <a:chOff x="0" y="5117732"/>
            <a:chExt cx="12532685" cy="1745242"/>
          </a:xfrm>
        </p:grpSpPr>
        <p:pic>
          <p:nvPicPr>
            <p:cNvPr id="19" name="صورة 18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4153234" y="5163519"/>
              <a:ext cx="8379451" cy="1699455"/>
            </a:xfrm>
            <a:prstGeom prst="rect">
              <a:avLst/>
            </a:prstGeom>
          </p:spPr>
        </p:pic>
        <p:pic>
          <p:nvPicPr>
            <p:cNvPr id="20" name="صورة 19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0" y="5117732"/>
              <a:ext cx="8379451" cy="1699455"/>
            </a:xfrm>
            <a:prstGeom prst="rect">
              <a:avLst/>
            </a:prstGeom>
          </p:spPr>
        </p:pic>
      </p:grpSp>
      <p:pic>
        <p:nvPicPr>
          <p:cNvPr id="21" name="صورة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0917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679" cy="68790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193709" y="3519244"/>
            <a:ext cx="2952750" cy="1362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المغرب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820351" y="3510677"/>
            <a:ext cx="3048806" cy="1362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المشرق</a:t>
            </a:r>
            <a:endParaRPr lang="ar-SA" sz="60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43049" y="3510677"/>
            <a:ext cx="2952750" cy="1362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الجنوب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092855" y="208678"/>
            <a:ext cx="354937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(16)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491409" y="1186796"/>
            <a:ext cx="8297241" cy="2115204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55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من أين أتى المَجوس ليسجُدوا لِطفل المغارة؟</a:t>
              </a:r>
              <a:endParaRPr lang="ar-SA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3497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3" name="مستطيل مستدير الزوايا 2">
            <a:hlinkClick r:id="rId4" action="ppaction://hlinksldjump"/>
          </p:cNvPr>
          <p:cNvSpPr/>
          <p:nvPr/>
        </p:nvSpPr>
        <p:spPr>
          <a:xfrm>
            <a:off x="7814407" y="1324497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1</a:t>
            </a:r>
            <a:endParaRPr lang="ar-SA" sz="2800" dirty="0"/>
          </a:p>
        </p:txBody>
      </p:sp>
      <p:sp>
        <p:nvSpPr>
          <p:cNvPr id="18" name="مستطيل مستدير الزوايا 17">
            <a:hlinkClick r:id="rId5" action="ppaction://hlinksldjump"/>
          </p:cNvPr>
          <p:cNvSpPr/>
          <p:nvPr/>
        </p:nvSpPr>
        <p:spPr>
          <a:xfrm>
            <a:off x="6138007" y="1324497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2</a:t>
            </a:r>
            <a:endParaRPr lang="ar-SA" sz="2800" dirty="0"/>
          </a:p>
        </p:txBody>
      </p:sp>
      <p:sp>
        <p:nvSpPr>
          <p:cNvPr id="19" name="مستطيل مستدير الزوايا 18">
            <a:hlinkClick r:id="rId6" action="ppaction://hlinksldjump"/>
          </p:cNvPr>
          <p:cNvSpPr/>
          <p:nvPr/>
        </p:nvSpPr>
        <p:spPr>
          <a:xfrm>
            <a:off x="4388230" y="1324497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3</a:t>
            </a:r>
            <a:endParaRPr lang="ar-SA" sz="2800" dirty="0"/>
          </a:p>
        </p:txBody>
      </p:sp>
      <p:sp>
        <p:nvSpPr>
          <p:cNvPr id="20" name="مستطيل مستدير الزوايا 19">
            <a:hlinkClick r:id="rId7" action="ppaction://hlinksldjump"/>
          </p:cNvPr>
          <p:cNvSpPr/>
          <p:nvPr/>
        </p:nvSpPr>
        <p:spPr>
          <a:xfrm>
            <a:off x="2641276" y="1324497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4</a:t>
            </a:r>
            <a:endParaRPr lang="ar-SA" sz="2800" dirty="0"/>
          </a:p>
        </p:txBody>
      </p:sp>
      <p:sp>
        <p:nvSpPr>
          <p:cNvPr id="21" name="مستطيل مستدير الزوايا 20">
            <a:hlinkClick r:id="rId8" action="ppaction://hlinksldjump"/>
          </p:cNvPr>
          <p:cNvSpPr/>
          <p:nvPr/>
        </p:nvSpPr>
        <p:spPr>
          <a:xfrm>
            <a:off x="7814407" y="2580803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5</a:t>
            </a:r>
            <a:endParaRPr lang="ar-SA" sz="2800" dirty="0"/>
          </a:p>
        </p:txBody>
      </p:sp>
      <p:sp>
        <p:nvSpPr>
          <p:cNvPr id="22" name="مستطيل مستدير الزوايا 21">
            <a:hlinkClick r:id="rId9" action="ppaction://hlinksldjump"/>
          </p:cNvPr>
          <p:cNvSpPr/>
          <p:nvPr/>
        </p:nvSpPr>
        <p:spPr>
          <a:xfrm>
            <a:off x="6138007" y="2580803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6</a:t>
            </a:r>
            <a:endParaRPr lang="ar-SA" sz="2800" dirty="0"/>
          </a:p>
        </p:txBody>
      </p:sp>
      <p:sp>
        <p:nvSpPr>
          <p:cNvPr id="23" name="مستطيل مستدير الزوايا 22">
            <a:hlinkClick r:id="rId10" action="ppaction://hlinksldjump"/>
          </p:cNvPr>
          <p:cNvSpPr/>
          <p:nvPr/>
        </p:nvSpPr>
        <p:spPr>
          <a:xfrm>
            <a:off x="4388230" y="2580803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7</a:t>
            </a:r>
            <a:endParaRPr lang="ar-SA" sz="2800" dirty="0"/>
          </a:p>
        </p:txBody>
      </p:sp>
      <p:sp>
        <p:nvSpPr>
          <p:cNvPr id="24" name="مستطيل مستدير الزوايا 23">
            <a:hlinkClick r:id="rId11" action="ppaction://hlinksldjump"/>
          </p:cNvPr>
          <p:cNvSpPr/>
          <p:nvPr/>
        </p:nvSpPr>
        <p:spPr>
          <a:xfrm>
            <a:off x="2641276" y="2580803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8</a:t>
            </a:r>
            <a:endParaRPr lang="ar-SA" sz="2800" dirty="0"/>
          </a:p>
        </p:txBody>
      </p:sp>
      <p:sp>
        <p:nvSpPr>
          <p:cNvPr id="25" name="مستطيل مستدير الزوايا 24">
            <a:hlinkClick r:id="rId12" action="ppaction://hlinksldjump"/>
          </p:cNvPr>
          <p:cNvSpPr/>
          <p:nvPr/>
        </p:nvSpPr>
        <p:spPr>
          <a:xfrm>
            <a:off x="7814407" y="3834729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9</a:t>
            </a:r>
            <a:endParaRPr lang="ar-SA" sz="2800" dirty="0"/>
          </a:p>
        </p:txBody>
      </p:sp>
      <p:sp>
        <p:nvSpPr>
          <p:cNvPr id="26" name="مستطيل مستدير الزوايا 25">
            <a:hlinkClick r:id="rId13" action="ppaction://hlinksldjump"/>
          </p:cNvPr>
          <p:cNvSpPr/>
          <p:nvPr/>
        </p:nvSpPr>
        <p:spPr>
          <a:xfrm>
            <a:off x="6138007" y="3834729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10</a:t>
            </a:r>
            <a:endParaRPr lang="ar-SA" sz="2800" dirty="0"/>
          </a:p>
        </p:txBody>
      </p:sp>
      <p:sp>
        <p:nvSpPr>
          <p:cNvPr id="27" name="مستطيل مستدير الزوايا 26">
            <a:hlinkClick r:id="rId14" action="ppaction://hlinksldjump"/>
          </p:cNvPr>
          <p:cNvSpPr/>
          <p:nvPr/>
        </p:nvSpPr>
        <p:spPr>
          <a:xfrm>
            <a:off x="4388230" y="3834729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11</a:t>
            </a:r>
            <a:endParaRPr lang="ar-SA" sz="2800" dirty="0"/>
          </a:p>
        </p:txBody>
      </p:sp>
      <p:sp>
        <p:nvSpPr>
          <p:cNvPr id="28" name="مستطيل مستدير الزوايا 27">
            <a:hlinkClick r:id="rId15" action="ppaction://hlinksldjump"/>
          </p:cNvPr>
          <p:cNvSpPr/>
          <p:nvPr/>
        </p:nvSpPr>
        <p:spPr>
          <a:xfrm>
            <a:off x="2641276" y="3834729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12</a:t>
            </a:r>
            <a:endParaRPr lang="ar-SA" sz="2800" dirty="0"/>
          </a:p>
        </p:txBody>
      </p:sp>
      <p:sp>
        <p:nvSpPr>
          <p:cNvPr id="29" name="مستطيل مستدير الزوايا 28">
            <a:hlinkClick r:id="rId16" action="ppaction://hlinksldjump"/>
          </p:cNvPr>
          <p:cNvSpPr/>
          <p:nvPr/>
        </p:nvSpPr>
        <p:spPr>
          <a:xfrm>
            <a:off x="7814407" y="5073768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13</a:t>
            </a:r>
            <a:endParaRPr lang="ar-SA" sz="2800" dirty="0"/>
          </a:p>
        </p:txBody>
      </p:sp>
      <p:sp>
        <p:nvSpPr>
          <p:cNvPr id="30" name="مستطيل مستدير الزوايا 29">
            <a:hlinkClick r:id="rId17" action="ppaction://hlinksldjump"/>
          </p:cNvPr>
          <p:cNvSpPr/>
          <p:nvPr/>
        </p:nvSpPr>
        <p:spPr>
          <a:xfrm>
            <a:off x="6138007" y="5073768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14</a:t>
            </a:r>
            <a:endParaRPr lang="ar-SA" sz="2800" dirty="0"/>
          </a:p>
        </p:txBody>
      </p:sp>
      <p:sp>
        <p:nvSpPr>
          <p:cNvPr id="31" name="مستطيل مستدير الزوايا 30">
            <a:hlinkClick r:id="rId18" action="ppaction://hlinksldjump"/>
          </p:cNvPr>
          <p:cNvSpPr/>
          <p:nvPr/>
        </p:nvSpPr>
        <p:spPr>
          <a:xfrm>
            <a:off x="4388230" y="5073768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15</a:t>
            </a:r>
            <a:endParaRPr lang="ar-SA" sz="2800" dirty="0"/>
          </a:p>
        </p:txBody>
      </p:sp>
      <p:sp>
        <p:nvSpPr>
          <p:cNvPr id="32" name="مستطيل مستدير الزوايا 31">
            <a:hlinkClick r:id="rId19" action="ppaction://hlinksldjump"/>
          </p:cNvPr>
          <p:cNvSpPr/>
          <p:nvPr/>
        </p:nvSpPr>
        <p:spPr>
          <a:xfrm>
            <a:off x="2641276" y="5073768"/>
            <a:ext cx="1584759" cy="1168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16</a:t>
            </a:r>
            <a:endParaRPr lang="ar-SA" sz="2800" dirty="0"/>
          </a:p>
        </p:txBody>
      </p:sp>
      <p:pic>
        <p:nvPicPr>
          <p:cNvPr id="33" name="Picture 2" descr="ØµÙØ±Ø© Ø°Ø§Øª ØµÙØ©">
            <a:hlinkClick r:id="" action="ppaction://hlinkshowjump?jump=endshow">
              <a:snd r:embed="rId20" name="hammer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794" y="5450166"/>
            <a:ext cx="792000" cy="7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يحتوي هذا على صورة لـ: {{ pinTitle }}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327139"/>
            <a:ext cx="1815858" cy="29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2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" y="-3060"/>
            <a:ext cx="12102060" cy="688210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574568" y="3932191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ميَسم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024667" y="3868180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مريم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73342" y="3868179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مبسم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60699" y="247102"/>
            <a:ext cx="32672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(1)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2776817" y="1034565"/>
            <a:ext cx="8088765" cy="2115204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1981199" y="1308136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8000" dirty="0" smtClean="0">
                  <a:ln w="0"/>
                  <a:solidFill>
                    <a:schemeClr val="bg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اسم والدة يسوع:</a:t>
              </a:r>
              <a:endParaRPr lang="ar-SA" sz="80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مستطيل 3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41" name="مستطيل 4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42" name="مستطيل 4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43" name="مستطيل 4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44" name="مستطيل 4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45" name="مستطيل 4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46" name="مستطيل 4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47" name="مستطيل 4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48" name="مستطيل 4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49" name="مستطيل 4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50" name="مستطيل 4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1767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42"/>
            <a:ext cx="12346583" cy="68790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892184" y="3601971"/>
            <a:ext cx="2952750" cy="1362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زكريا</a:t>
            </a:r>
            <a:endParaRPr lang="ar-SA" sz="72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1020" y="3609601"/>
            <a:ext cx="2911214" cy="13635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يوسف</a:t>
            </a:r>
            <a:endParaRPr lang="ar-SA" sz="30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71391" y="3601970"/>
            <a:ext cx="2952750" cy="1362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سمعان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846239" y="229080"/>
            <a:ext cx="32672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(2)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729949" y="1387290"/>
            <a:ext cx="7673008" cy="1884461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70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اسمُ خطيب مريم: </a:t>
              </a:r>
              <a:endParaRPr lang="ar-SA" sz="7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36" name="مستطيل 3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37" name="مستطيل 3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38" name="مستطيل 3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39" name="مستطيل 3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40" name="مستطيل 3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41" name="مستطيل 4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42" name="مستطيل 4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43" name="مستطيل 4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44" name="مستطيل 4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45" name="مستطيل 4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1433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متا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60" y="0"/>
            <a:ext cx="12164263" cy="68790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689475" y="3490275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ميخائيل</a:t>
            </a:r>
            <a:endParaRPr lang="ar-SA" sz="70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83590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جبرائيل</a:t>
            </a:r>
            <a:endParaRPr lang="ar-SA" sz="70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4305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اسماعيل</a:t>
            </a:r>
            <a:endParaRPr lang="ar-SA" sz="70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928125" y="310911"/>
            <a:ext cx="32672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(3)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092462" y="1290541"/>
            <a:ext cx="8449015" cy="2016539"/>
            <a:chOff x="1981199" y="1186796"/>
            <a:chExt cx="946626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1981199" y="1362718"/>
              <a:ext cx="9466261" cy="18049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7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اسمُ الملاك الّذي بشّر مريم: </a:t>
              </a:r>
              <a:endParaRPr lang="ar-S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5194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مل 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017" cy="68790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835900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بيت لحم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543050" y="3393312"/>
            <a:ext cx="2803663" cy="14165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النّاصرة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689475" y="347225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اورشليم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89475" y="275653"/>
            <a:ext cx="32672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(4)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118966" y="1320747"/>
            <a:ext cx="8376755" cy="1927715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72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مريم هي من مدينة:</a:t>
              </a:r>
              <a:endParaRPr lang="ar-SA" sz="7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0" y="5117732"/>
            <a:ext cx="12532685" cy="1745242"/>
            <a:chOff x="0" y="5117732"/>
            <a:chExt cx="12532685" cy="1745242"/>
          </a:xfrm>
        </p:grpSpPr>
        <p:pic>
          <p:nvPicPr>
            <p:cNvPr id="19" name="صورة 18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4153234" y="5163519"/>
              <a:ext cx="8379451" cy="1699455"/>
            </a:xfrm>
            <a:prstGeom prst="rect">
              <a:avLst/>
            </a:prstGeom>
          </p:spPr>
        </p:pic>
        <p:pic>
          <p:nvPicPr>
            <p:cNvPr id="20" name="صورة 19"/>
            <p:cNvPicPr>
              <a:picLocks noChangeAspect="1"/>
            </p:cNvPicPr>
            <p:nvPr/>
          </p:nvPicPr>
          <p:blipFill rotWithShape="1">
            <a:blip r:embed="rId8"/>
            <a:srcRect t="43032" b="28578"/>
            <a:stretch/>
          </p:blipFill>
          <p:spPr>
            <a:xfrm>
              <a:off x="0" y="5117732"/>
              <a:ext cx="8379451" cy="1699455"/>
            </a:xfrm>
            <a:prstGeom prst="rect">
              <a:avLst/>
            </a:prstGeom>
          </p:spPr>
        </p:pic>
      </p:grpSp>
      <p:pic>
        <p:nvPicPr>
          <p:cNvPr id="21" name="صورة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4000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نت حقاً ذك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" y="0"/>
            <a:ext cx="12373954" cy="7036721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233466" y="3886202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قصر</a:t>
            </a:r>
            <a:endParaRPr lang="ar-SA" sz="6000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064262" y="3826111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مذود</a:t>
            </a:r>
            <a:endParaRPr lang="ar-SA" sz="60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81589" y="3791982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LB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بيت</a:t>
            </a:r>
            <a:endParaRPr lang="ar-SA" sz="60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56078" y="351981"/>
            <a:ext cx="32672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(5)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637182" y="1224449"/>
            <a:ext cx="7806911" cy="2115204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6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وُلِدَ يسوع في: </a:t>
              </a:r>
              <a:endParaRPr lang="ar-SA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639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68" y="42122"/>
            <a:ext cx="12347932" cy="7021923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516430" y="3571106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زكريّا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584362" y="3553083"/>
            <a:ext cx="2952750" cy="13620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الله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041021" y="247102"/>
            <a:ext cx="32672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(6)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822713" y="1396078"/>
            <a:ext cx="7965937" cy="1905921"/>
            <a:chOff x="1981199" y="1186796"/>
            <a:chExt cx="9385301" cy="211520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981199" y="1186796"/>
              <a:ext cx="9385301" cy="21152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52650" y="1345734"/>
              <a:ext cx="9042400" cy="1804987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6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يسوع هو المُخلّص ابن: </a:t>
              </a:r>
              <a:endParaRPr lang="ar-SA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6303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212"/>
            <a:ext cx="12315103" cy="700325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5576074" y="3062383"/>
            <a:ext cx="2490251" cy="145303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المجوس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684023" y="3062383"/>
            <a:ext cx="2553804" cy="139984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48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الرّعاة</a:t>
            </a:r>
            <a:endParaRPr lang="ar-SA" sz="1600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568283" y="2985453"/>
            <a:ext cx="2390093" cy="152996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الملوك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736105" y="408344"/>
            <a:ext cx="32672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السؤال رقم </a:t>
            </a:r>
            <a:r>
              <a:rPr lang="ar-S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2DE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(7)</a:t>
            </a:r>
            <a:endParaRPr lang="ar-S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2DED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anose="020104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286805" y="1060174"/>
            <a:ext cx="8360396" cy="1585597"/>
            <a:chOff x="2805580" y="1480356"/>
            <a:chExt cx="8360396" cy="1585597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2805580" y="1480356"/>
              <a:ext cx="8270344" cy="152158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884482" y="1543918"/>
              <a:ext cx="8281494" cy="152203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LB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كانوا يبيتون مع قطعانِهم في البرّية أنّهم:</a:t>
              </a:r>
              <a:endParaRPr lang="ar-S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1" name="صورة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3573" y="5740400"/>
            <a:ext cx="1014530" cy="1019059"/>
          </a:xfrm>
          <a:prstGeom prst="rect">
            <a:avLst/>
          </a:prstGeom>
        </p:spPr>
      </p:pic>
      <p:pic>
        <p:nvPicPr>
          <p:cNvPr id="22" name="Picture 2" descr="نتيجة بحث الصور عن وجه مبتس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7" y="5294266"/>
            <a:ext cx="1884806" cy="1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5230255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نتيجة بحث الصور عن وجه عاب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8" y="5248277"/>
            <a:ext cx="1450403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10</a:t>
            </a:r>
            <a:endParaRPr lang="ar-SA" sz="4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9</a:t>
            </a:r>
            <a:endParaRPr lang="ar-SA" sz="4000" b="1" dirty="0"/>
          </a:p>
        </p:txBody>
      </p:sp>
      <p:sp>
        <p:nvSpPr>
          <p:cNvPr id="27" name="مستطيل 26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8</a:t>
            </a:r>
            <a:endParaRPr lang="ar-SA" sz="4000" b="1" dirty="0"/>
          </a:p>
        </p:txBody>
      </p:sp>
      <p:sp>
        <p:nvSpPr>
          <p:cNvPr id="28" name="مستطيل 27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7</a:t>
            </a:r>
            <a:endParaRPr lang="ar-SA" sz="4000" b="1" dirty="0"/>
          </a:p>
        </p:txBody>
      </p:sp>
      <p:sp>
        <p:nvSpPr>
          <p:cNvPr id="29" name="مستطيل 28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6</a:t>
            </a:r>
            <a:endParaRPr lang="ar-SA" sz="4000" b="1" dirty="0"/>
          </a:p>
        </p:txBody>
      </p:sp>
      <p:sp>
        <p:nvSpPr>
          <p:cNvPr id="30" name="مستطيل 29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5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4</a:t>
            </a:r>
            <a:endParaRPr lang="ar-SA" sz="4000" b="1" dirty="0"/>
          </a:p>
        </p:txBody>
      </p:sp>
      <p:sp>
        <p:nvSpPr>
          <p:cNvPr id="32" name="مستطيل 31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3</a:t>
            </a:r>
            <a:endParaRPr lang="ar-SA" sz="4000" b="1" dirty="0"/>
          </a:p>
        </p:txBody>
      </p:sp>
      <p:sp>
        <p:nvSpPr>
          <p:cNvPr id="33" name="مستطيل 32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2</a:t>
            </a:r>
            <a:endParaRPr lang="ar-SA" sz="4000" b="1" dirty="0"/>
          </a:p>
        </p:txBody>
      </p:sp>
      <p:sp>
        <p:nvSpPr>
          <p:cNvPr id="34" name="مستطيل 33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5DF7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1</a:t>
            </a:r>
            <a:endParaRPr lang="ar-SA" sz="4000" b="1" dirty="0"/>
          </a:p>
        </p:txBody>
      </p:sp>
      <p:sp>
        <p:nvSpPr>
          <p:cNvPr id="35" name="مستطيل 34"/>
          <p:cNvSpPr/>
          <p:nvPr/>
        </p:nvSpPr>
        <p:spPr>
          <a:xfrm>
            <a:off x="10994201" y="1756260"/>
            <a:ext cx="973902" cy="825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0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3149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متا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الفش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5329</TotalTime>
  <Words>460</Words>
  <Application>Microsoft Office PowerPoint</Application>
  <PresentationFormat>Widescreen</PresentationFormat>
  <Paragraphs>276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Calibri</vt:lpstr>
      <vt:lpstr>Calibri Light</vt:lpstr>
      <vt:lpstr>PT Bold Heading</vt:lpstr>
      <vt:lpstr>Tahoma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عرض مخصص 1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ZIAD</dc:creator>
  <cp:lastModifiedBy>Admin</cp:lastModifiedBy>
  <cp:revision>540</cp:revision>
  <cp:lastPrinted>2019-01-10T19:03:04Z</cp:lastPrinted>
  <dcterms:created xsi:type="dcterms:W3CDTF">2018-12-21T19:30:01Z</dcterms:created>
  <dcterms:modified xsi:type="dcterms:W3CDTF">2025-11-28T16:31:08Z</dcterms:modified>
</cp:coreProperties>
</file>