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A5F3-67E7-4250-9750-F288831E33D0}" type="datetimeFigureOut">
              <a:rPr lang="en-US" smtClean="0"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9417-09FE-4A1E-A7C9-58F8C36AF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16/04/2022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8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2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396552" y="4878066"/>
            <a:ext cx="8712968" cy="1008112"/>
          </a:xfrm>
        </p:spPr>
        <p:txBody>
          <a:bodyPr>
            <a:norm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إنجيلِ يوحنّا 20، 11-18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  <a:p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8928" y="2177877"/>
            <a:ext cx="8305800" cy="1143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تَرائي يَسوع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لِمَريم المجدَليَّة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486" y="116632"/>
            <a:ext cx="4957751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278783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973" y="0"/>
            <a:ext cx="9215438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1438" y="0"/>
            <a:ext cx="92154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43806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6069378"/>
            <a:ext cx="4158344" cy="742392"/>
          </a:xfrm>
          <a:prstGeom prst="wedgeRectCallout">
            <a:avLst>
              <a:gd name="adj1" fmla="val -3529"/>
              <a:gd name="adj2" fmla="val -20016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قد رأيتُ الرَّبّ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1438" y="215444"/>
            <a:ext cx="9251950" cy="104644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فَجاءَت مريمُ المِجدَليَّة وأخبَرت التَّلاميذَ بأنَّها قَد رأتِ الرَّبّ وبأنَّهُ قالَ لَها ذاكَ الكَلام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15538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5756"/>
            <a:ext cx="9144000" cy="691375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179"/>
            <a:ext cx="9180512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كانَت مَريمُ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واقِفَةً عِندَ القَبرِ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حزينةً جدًّا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فانحَنَت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نحوَ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ه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وهيَ تَبكي. 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</p:txBody>
      </p:sp>
      <p:pic>
        <p:nvPicPr>
          <p:cNvPr id="7" name="Image 6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" y="734592"/>
            <a:ext cx="9144000" cy="6150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80183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2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698" y="129987"/>
            <a:ext cx="9144000" cy="104644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فَرأتْ ملاكَين في ثيابٍ بيضٍ جالِسَينَ حَيثُ وُضِعَ ج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ُ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ثمانُ يَسوع،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أحدُهُما عِندَ الرَّأس، والآخَر عِندَ القَدمَين فقالا لَها: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Image 5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1224136"/>
            <a:ext cx="9144000" cy="566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8550" y="5425752"/>
            <a:ext cx="2232248" cy="1368152"/>
          </a:xfrm>
          <a:prstGeom prst="wedgeRectCallout">
            <a:avLst>
              <a:gd name="adj1" fmla="val -12262"/>
              <a:gd name="adj2" fmla="val -1236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"لِماذا تَبكينَ أيَّتُها المَرأة؟"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81923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9258300" cy="7311879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9258300" cy="731187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76256" y="159604"/>
            <a:ext cx="2232248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فأجابَتهُما: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1057218"/>
            <a:ext cx="3384376" cy="2376264"/>
          </a:xfrm>
          <a:prstGeom prst="wedgeRectCallout">
            <a:avLst>
              <a:gd name="adj1" fmla="val 83102"/>
              <a:gd name="adj2" fmla="val 2353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"لأنَّهُم أخذوا ربّي  ولا أدري أينَ وضعوه."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99047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9471" y="0"/>
            <a:ext cx="9252520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" y="0"/>
            <a:ext cx="9252517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316" y="76944"/>
            <a:ext cx="9061684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ثُمَّ التَفتَت إلى الوَراء، فَرأتْ يسوعَ واقِفاً، ولَم تَعلَم أنَّهُ يَسوع 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8" y="1068996"/>
            <a:ext cx="2559042" cy="1800200"/>
          </a:xfrm>
          <a:prstGeom prst="wedgeRectCallout">
            <a:avLst>
              <a:gd name="adj1" fmla="val 70879"/>
              <a:gd name="adj2" fmla="val 521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 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لِماذا تَبكينَ أيَّتُها المَرأة، وعمَّن تبحَثين؟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56376" y="2209800"/>
            <a:ext cx="1296144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فسألَها: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1"/>
            <a:ext cx="9324528" cy="6885384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1"/>
            <a:ext cx="9324528" cy="6885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888" y="5445224"/>
            <a:ext cx="5328592" cy="1340768"/>
          </a:xfrm>
          <a:prstGeom prst="wedgeRectCallout">
            <a:avLst>
              <a:gd name="adj1" fmla="val -47383"/>
              <a:gd name="adj2" fmla="val -10000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إذا كُنتَ أنتَ قد ذَهَب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تَ بهِ، فَقُلْ لي أينَ وضعتَهُ، وأنا آخُذُه."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7147" y="164540"/>
            <a:ext cx="4603365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فَظَنَّتْ أنَّهُ البُستانيّ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فأجابتهُ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213421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004" y="-99392"/>
            <a:ext cx="9144000" cy="6957392"/>
          </a:xfrm>
          <a:prstGeom prst="rect">
            <a:avLst/>
          </a:prstGeom>
        </p:spPr>
      </p:pic>
      <p:pic>
        <p:nvPicPr>
          <p:cNvPr id="9" name="Image 8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99392"/>
            <a:ext cx="9144000" cy="6957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856" y="2780928"/>
            <a:ext cx="2520280" cy="936104"/>
          </a:xfrm>
          <a:prstGeom prst="wedgeRectCallout">
            <a:avLst>
              <a:gd name="adj1" fmla="val 70039"/>
              <a:gd name="adj2" fmla="val -1413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"مَريَم!"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5856" y="54496"/>
            <a:ext cx="2736304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فقالَ لها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6734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42" y="-1"/>
            <a:ext cx="9144000" cy="6997959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2888"/>
            <a:ext cx="9144000" cy="699795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28471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3519651"/>
            <a:ext cx="2180990" cy="1008112"/>
          </a:xfrm>
          <a:prstGeom prst="wedgeRectCallout">
            <a:avLst>
              <a:gd name="adj1" fmla="val 100316"/>
              <a:gd name="adj2" fmla="val -5473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"رابوني!"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80338"/>
            <a:ext cx="4739418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فالتَفتَت وقالَت لَهُ بالعِبريِّة: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4653136"/>
            <a:ext cx="34563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ي: يا مُعَلِّم.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92713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9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7384"/>
            <a:ext cx="9240639" cy="6885384"/>
          </a:xfrm>
          <a:prstGeom prst="rect">
            <a:avLst/>
          </a:prstGeom>
        </p:spPr>
      </p:pic>
      <p:pic>
        <p:nvPicPr>
          <p:cNvPr id="6" name="Image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9191837" cy="6813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5256584"/>
            <a:ext cx="9180512" cy="1556792"/>
          </a:xfrm>
          <a:prstGeom prst="wedgeRectCallout">
            <a:avLst>
              <a:gd name="adj1" fmla="val -24668"/>
              <a:gd name="adj2" fmla="val -9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"لا تُمسِكيني، إنّي لَم أصعَد بعدُ إلى أَبي، بَل إذهَبي إلى إخوَتي، فَقولي لهُم إنّي صاعِدٌ إلى أَبي وأبيكُم، وإلَهي وإلهِكُم."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24128" y="153888"/>
            <a:ext cx="3275856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فَقالَ لَها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035681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205</Words>
  <Application>Microsoft Office PowerPoint</Application>
  <PresentationFormat>On-screen Show (4:3)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Arabic</vt:lpstr>
      <vt:lpstr>Arial</vt:lpstr>
      <vt:lpstr>Calibri</vt:lpstr>
      <vt:lpstr>Constantia</vt:lpstr>
      <vt:lpstr>Tw Cen MT</vt:lpstr>
      <vt:lpstr>Thatch</vt:lpstr>
      <vt:lpstr>تَرائي يَسوع  لِمَريم المجدَليَّة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تَرائي يَسوع  لِمَريم المجدَليَّة</dc:title>
  <dc:creator>Michel Haddad</dc:creator>
  <cp:lastModifiedBy>Michel Haddad (Prof)</cp:lastModifiedBy>
  <cp:revision>2</cp:revision>
  <dcterms:created xsi:type="dcterms:W3CDTF">2021-04-13T08:56:17Z</dcterms:created>
  <dcterms:modified xsi:type="dcterms:W3CDTF">2022-04-16T08:20:43Z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07785822-E3DA-4D69-918B-64AFE40CBC8A</vt:lpwstr>
  </property>
  <property fmtid="{D5CDD505-2E9C-101B-9397-08002B2CF9AE}" pid="3" name="ArticulatePath">
    <vt:lpwstr>apparition-jesus-marie-madeleine</vt:lpwstr>
  </property>
</Properties>
</file>