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6"/>
  </p:notesMasterIdLst>
  <p:sldIdLst>
    <p:sldId id="260" r:id="rId2"/>
    <p:sldId id="272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3D69B"/>
    <a:srgbClr val="4F81BD"/>
    <a:srgbClr val="B9CDE5"/>
    <a:srgbClr val="CC99FF"/>
    <a:srgbClr val="FF9999"/>
    <a:srgbClr val="003399"/>
    <a:srgbClr val="006666"/>
    <a:srgbClr val="FF6600"/>
    <a:srgbClr val="003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7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5A61C-30F7-4729-9CCC-58B274F81E7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0D042-E3D7-40D0-970D-B1589715A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3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75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2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9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6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4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0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9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3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5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25B9-D682-47E0-9AE7-4B9D922AA9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5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0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6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2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821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7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116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5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2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4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33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6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0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3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07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7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63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69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4CB372-C10B-42D1-955E-058495E69327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508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 rot="158905">
            <a:off x="1232219" y="1812034"/>
            <a:ext cx="9395791" cy="2581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LB" sz="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اللّقاء 12</a:t>
            </a:r>
          </a:p>
          <a:p>
            <a:pPr algn="ctr"/>
            <a:r>
              <a:rPr lang="ar-LB" sz="5000" dirty="0" smtClean="0">
                <a:solidFill>
                  <a:srgbClr val="FFFF00"/>
                </a:solidFill>
              </a:rPr>
              <a:t>"</a:t>
            </a:r>
            <a:r>
              <a:rPr lang="ar-LB" sz="5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وجرّبه إبليس"</a:t>
            </a:r>
            <a:endParaRPr lang="en-US" sz="5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345542">
            <a:off x="2491403" y="4307396"/>
            <a:ext cx="6612840" cy="15173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LB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مونتاج ولُعبَة</a:t>
            </a:r>
            <a:endParaRPr lang="en-US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6429" y="493312"/>
            <a:ext cx="6442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الأساسي السّادس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82539" y="493312"/>
            <a:ext cx="2600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مَركَزُ التَّربِيَّةِ الدّينِيَّة</a:t>
            </a:r>
            <a:b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رهبانيّة القلبين الأقدسين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504"/>
            <a:ext cx="91528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2339" y="1343674"/>
            <a:ext cx="2014024" cy="4223659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من أورَشَليم أخَدُ إبْليس يَسوع عَ جَبَلْ عَالِي وفَرْجاه كِل مَمِالِكْ الأرض والدّنْيا ومَجْدا، وقَلُّلو </a:t>
            </a:r>
            <a:r>
              <a:rPr lang="ar-LB" sz="3100" dirty="0">
                <a:solidFill>
                  <a:schemeClr val="bg1"/>
                </a:solidFill>
              </a:rPr>
              <a:t>:</a:t>
            </a:r>
            <a:r>
              <a:rPr lang="ar-SA" sz="31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894784" y="3263705"/>
            <a:ext cx="4731100" cy="2415625"/>
          </a:xfrm>
          <a:prstGeom prst="cloudCallout">
            <a:avLst>
              <a:gd name="adj1" fmla="val 9760"/>
              <a:gd name="adj2" fmla="val -83593"/>
            </a:avLst>
          </a:prstGeom>
          <a:solidFill>
            <a:srgbClr val="C3D69B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bg1"/>
                </a:solidFill>
              </a:rPr>
              <a:t>ما بَدَّكْ كِلّ هالمَمالِكْ؟ أنا بَعْطِيك ياها  بَسْ إنْتَ تِسْجِدْلِي وتِعْبَدْني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2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8885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25" y="168870"/>
            <a:ext cx="3887541" cy="762000"/>
          </a:xfrm>
        </p:spPr>
        <p:txBody>
          <a:bodyPr/>
          <a:lstStyle/>
          <a:p>
            <a:pPr algn="r" rtl="1"/>
            <a:r>
              <a:rPr lang="ar-LB" b="1" dirty="0">
                <a:solidFill>
                  <a:schemeClr val="bg1"/>
                </a:solidFill>
              </a:rPr>
              <a:t>جاوبو يسوع: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821681" y="3605350"/>
            <a:ext cx="4114801" cy="2860767"/>
          </a:xfrm>
          <a:prstGeom prst="cloudCallout">
            <a:avLst>
              <a:gd name="adj1" fmla="val -79560"/>
              <a:gd name="adj2" fmla="val -42207"/>
            </a:avLst>
          </a:prstGeom>
          <a:solidFill>
            <a:srgbClr val="FFFF66">
              <a:alpha val="6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bg1"/>
                </a:solidFill>
              </a:rPr>
              <a:t>رُوحْ عَنِّي يا شيطان، الكتاب بِيقُول </a:t>
            </a:r>
            <a:r>
              <a:rPr lang="ar-LB" sz="2800" dirty="0" smtClean="0">
                <a:solidFill>
                  <a:schemeClr val="bg1"/>
                </a:solidFill>
              </a:rPr>
              <a:t>"</a:t>
            </a:r>
            <a:r>
              <a:rPr lang="ar-SA" sz="2800" dirty="0" smtClean="0">
                <a:solidFill>
                  <a:schemeClr val="bg1"/>
                </a:solidFill>
              </a:rPr>
              <a:t>للرَّب </a:t>
            </a:r>
            <a:r>
              <a:rPr lang="ar-SA" sz="2800" dirty="0">
                <a:solidFill>
                  <a:schemeClr val="bg1"/>
                </a:solidFill>
              </a:rPr>
              <a:t>إلِهَكْ بْتِجْسُدْ وما بْتِعْبَدْ </a:t>
            </a:r>
            <a:r>
              <a:rPr lang="ar-SA" sz="2800" dirty="0" smtClean="0">
                <a:solidFill>
                  <a:schemeClr val="bg1"/>
                </a:solidFill>
              </a:rPr>
              <a:t>غَيرو</a:t>
            </a:r>
            <a:r>
              <a:rPr lang="ar-LB" sz="2800" dirty="0" smtClean="0">
                <a:solidFill>
                  <a:schemeClr val="bg1"/>
                </a:solidFill>
              </a:rPr>
              <a:t>"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0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lowchart: Internal Storage 5"/>
          <p:cNvSpPr/>
          <p:nvPr/>
        </p:nvSpPr>
        <p:spPr>
          <a:xfrm flipH="1">
            <a:off x="1524001" y="0"/>
            <a:ext cx="9144001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2412277" y="1096972"/>
            <a:ext cx="659674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tabLst>
                <a:tab pos="457189" algn="l"/>
                <a:tab pos="914377" algn="l"/>
                <a:tab pos="1371566" algn="l"/>
                <a:tab pos="1828754" algn="l"/>
                <a:tab pos="2285943" algn="l"/>
                <a:tab pos="2743131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3" algn="l"/>
              </a:tabLst>
            </a:pPr>
            <a:r>
              <a:rPr lang="ar-SA" sz="40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عرِفْ إبليس إنُّو ما بْيِقْدِرْ يِخْدَعْ يَسوع بْحِيلْتُو،و 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تَرَكو. </a:t>
            </a:r>
            <a:r>
              <a:rPr lang="ar-SA" sz="40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تْبَيَّنْ إنُّو يَسوع بيعرِفْ الكِتاب المُقدَّس ونَظَرُوا دايمًا صَوب الآب</a:t>
            </a:r>
            <a:r>
              <a:rPr lang="en-US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ما </a:t>
            </a:r>
            <a:r>
              <a:rPr lang="ar-SA" sz="40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قِدِرْ إبليس يِغْرِيه لا بْشَهوِة الجَسَدْ ولا بْشَهوِة الشُّهرَة ولا بْشَهوِة السُّلْطَة، يَللي العالَمْ كِلّو بْيركُضْ 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ورَاه</a:t>
            </a:r>
            <a:r>
              <a:rPr lang="ar-LB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م</a:t>
            </a:r>
            <a:r>
              <a:rPr lang="ar-SA" sz="40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؛ </a:t>
            </a:r>
            <a:endParaRPr lang="ar-SA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88" y="0"/>
            <a:ext cx="91482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645" y="2978333"/>
            <a:ext cx="2717075" cy="3513908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SA" sz="2800" dirty="0">
                <a:solidFill>
                  <a:schemeClr val="bg1"/>
                </a:solidFill>
              </a:rPr>
              <a:t>وَقْتَا تَرَكُو ابليس </a:t>
            </a:r>
            <a:r>
              <a:rPr lang="ar-LB" sz="2800" dirty="0">
                <a:solidFill>
                  <a:schemeClr val="bg1"/>
                </a:solidFill>
              </a:rPr>
              <a:t>وإجو الملايكة صارو يخدموه، </a:t>
            </a:r>
            <a:r>
              <a:rPr lang="ar-SA" sz="2800" dirty="0">
                <a:solidFill>
                  <a:schemeClr val="bg1"/>
                </a:solidFill>
              </a:rPr>
              <a:t>تَ يجِي وَقت مُناسِبْ تاني والوَقت يَللي بْيعنِيه الإنْجيل هوِّي وَقْت الصَّلِيب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3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Submarine_1"/>
          <p:cNvGrpSpPr/>
          <p:nvPr/>
        </p:nvGrpSpPr>
        <p:grpSpPr>
          <a:xfrm>
            <a:off x="1387585" y="5635720"/>
            <a:ext cx="1080000" cy="900000"/>
            <a:chOff x="3333245" y="5887526"/>
            <a:chExt cx="1080000" cy="774289"/>
          </a:xfrm>
          <a:solidFill>
            <a:srgbClr val="002060"/>
          </a:solidFill>
        </p:grpSpPr>
        <p:sp>
          <p:nvSpPr>
            <p:cNvPr id="158" name="Base"/>
            <p:cNvSpPr/>
            <p:nvPr/>
          </p:nvSpPr>
          <p:spPr>
            <a:xfrm>
              <a:off x="3333245" y="5887526"/>
              <a:ext cx="1080000" cy="77428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1 Point"/>
            <p:cNvSpPr/>
            <p:nvPr/>
          </p:nvSpPr>
          <p:spPr>
            <a:xfrm>
              <a:off x="3693245" y="6119814"/>
              <a:ext cx="360000" cy="309715"/>
            </a:xfrm>
            <a:prstGeom prst="ellipse">
              <a:avLst/>
            </a:prstGeom>
            <a:solidFill>
              <a:srgbClr val="CC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5" name="Explosion 1 154"/>
          <p:cNvSpPr/>
          <p:nvPr/>
        </p:nvSpPr>
        <p:spPr>
          <a:xfrm>
            <a:off x="2892115" y="1687405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" name="Backboard"/>
          <p:cNvSpPr/>
          <p:nvPr/>
        </p:nvSpPr>
        <p:spPr>
          <a:xfrm>
            <a:off x="3" y="1"/>
            <a:ext cx="11001781" cy="68484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9" name="Cruiser"/>
          <p:cNvGrpSpPr/>
          <p:nvPr/>
        </p:nvGrpSpPr>
        <p:grpSpPr>
          <a:xfrm>
            <a:off x="2836216" y="3058475"/>
            <a:ext cx="1080000" cy="3600000"/>
            <a:chOff x="3320999" y="3291179"/>
            <a:chExt cx="1080000" cy="3441713"/>
          </a:xfrm>
          <a:solidFill>
            <a:srgbClr val="FFFF00"/>
          </a:solidFill>
        </p:grpSpPr>
        <p:sp>
          <p:nvSpPr>
            <p:cNvPr id="90" name="Base"/>
            <p:cNvSpPr/>
            <p:nvPr/>
          </p:nvSpPr>
          <p:spPr>
            <a:xfrm>
              <a:off x="3320999" y="3291179"/>
              <a:ext cx="1080000" cy="34417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1" name="Points"/>
            <p:cNvGrpSpPr/>
            <p:nvPr/>
          </p:nvGrpSpPr>
          <p:grpSpPr>
            <a:xfrm>
              <a:off x="3597946" y="3511576"/>
              <a:ext cx="540000" cy="2984954"/>
              <a:chOff x="3597946" y="3510937"/>
              <a:chExt cx="540000" cy="2984954"/>
            </a:xfrm>
            <a:grpFill/>
          </p:grpSpPr>
          <p:sp>
            <p:nvSpPr>
              <p:cNvPr id="92" name="1 Point"/>
              <p:cNvSpPr/>
              <p:nvPr/>
            </p:nvSpPr>
            <p:spPr>
              <a:xfrm>
                <a:off x="3667054" y="3510937"/>
                <a:ext cx="360000" cy="36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1 Point"/>
              <p:cNvSpPr/>
              <p:nvPr/>
            </p:nvSpPr>
            <p:spPr>
              <a:xfrm>
                <a:off x="3597946" y="4717938"/>
                <a:ext cx="540000" cy="54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5" name="1 Point"/>
              <p:cNvSpPr/>
              <p:nvPr/>
            </p:nvSpPr>
            <p:spPr>
              <a:xfrm>
                <a:off x="3680999" y="6135891"/>
                <a:ext cx="360000" cy="36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6" name="Destroyer_1"/>
          <p:cNvGrpSpPr/>
          <p:nvPr/>
        </p:nvGrpSpPr>
        <p:grpSpPr>
          <a:xfrm rot="5400000">
            <a:off x="8999647" y="5060956"/>
            <a:ext cx="1080000" cy="2258701"/>
            <a:chOff x="3333245" y="4696582"/>
            <a:chExt cx="1080000" cy="1943207"/>
          </a:xfrm>
          <a:solidFill>
            <a:srgbClr val="002060"/>
          </a:solidFill>
        </p:grpSpPr>
        <p:sp>
          <p:nvSpPr>
            <p:cNvPr id="97" name="Base"/>
            <p:cNvSpPr/>
            <p:nvPr/>
          </p:nvSpPr>
          <p:spPr>
            <a:xfrm>
              <a:off x="3333245" y="4696582"/>
              <a:ext cx="1080000" cy="194320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8" name="Points"/>
            <p:cNvGrpSpPr/>
            <p:nvPr/>
          </p:nvGrpSpPr>
          <p:grpSpPr>
            <a:xfrm>
              <a:off x="3678287" y="4936355"/>
              <a:ext cx="373900" cy="1476510"/>
              <a:chOff x="3678287" y="4935716"/>
              <a:chExt cx="373900" cy="1476510"/>
            </a:xfrm>
            <a:grpFill/>
          </p:grpSpPr>
          <p:sp>
            <p:nvSpPr>
              <p:cNvPr id="99" name="1 Point"/>
              <p:cNvSpPr/>
              <p:nvPr/>
            </p:nvSpPr>
            <p:spPr>
              <a:xfrm>
                <a:off x="3678287" y="4935716"/>
                <a:ext cx="360000" cy="3097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1 Point"/>
              <p:cNvSpPr/>
              <p:nvPr/>
            </p:nvSpPr>
            <p:spPr>
              <a:xfrm>
                <a:off x="3692187" y="6102511"/>
                <a:ext cx="360000" cy="3097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8" name="Destroyer_2"/>
          <p:cNvGrpSpPr/>
          <p:nvPr/>
        </p:nvGrpSpPr>
        <p:grpSpPr>
          <a:xfrm>
            <a:off x="6949968" y="3058476"/>
            <a:ext cx="1080000" cy="2258701"/>
            <a:chOff x="3333245" y="4696582"/>
            <a:chExt cx="1080000" cy="1943207"/>
          </a:xfrm>
          <a:solidFill>
            <a:srgbClr val="002060"/>
          </a:solidFill>
        </p:grpSpPr>
        <p:sp>
          <p:nvSpPr>
            <p:cNvPr id="229" name="Base"/>
            <p:cNvSpPr/>
            <p:nvPr/>
          </p:nvSpPr>
          <p:spPr>
            <a:xfrm>
              <a:off x="3333245" y="4696582"/>
              <a:ext cx="1080000" cy="194320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0" name="Points"/>
            <p:cNvGrpSpPr/>
            <p:nvPr/>
          </p:nvGrpSpPr>
          <p:grpSpPr>
            <a:xfrm>
              <a:off x="3678287" y="4936355"/>
              <a:ext cx="373900" cy="1476510"/>
              <a:chOff x="3678287" y="4935716"/>
              <a:chExt cx="373900" cy="1476510"/>
            </a:xfrm>
            <a:grpFill/>
          </p:grpSpPr>
          <p:sp>
            <p:nvSpPr>
              <p:cNvPr id="231" name="1 Point"/>
              <p:cNvSpPr/>
              <p:nvPr/>
            </p:nvSpPr>
            <p:spPr>
              <a:xfrm>
                <a:off x="3678287" y="4935716"/>
                <a:ext cx="360000" cy="3097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1 Point"/>
              <p:cNvSpPr/>
              <p:nvPr/>
            </p:nvSpPr>
            <p:spPr>
              <a:xfrm>
                <a:off x="3692187" y="6102511"/>
                <a:ext cx="360000" cy="3097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3" name="Submarine_1"/>
          <p:cNvGrpSpPr/>
          <p:nvPr/>
        </p:nvGrpSpPr>
        <p:grpSpPr>
          <a:xfrm>
            <a:off x="1464143" y="1595331"/>
            <a:ext cx="1080000" cy="900000"/>
            <a:chOff x="3333245" y="5887526"/>
            <a:chExt cx="1080000" cy="774289"/>
          </a:xfrm>
          <a:solidFill>
            <a:srgbClr val="002060"/>
          </a:solidFill>
        </p:grpSpPr>
        <p:sp>
          <p:nvSpPr>
            <p:cNvPr id="234" name="Base"/>
            <p:cNvSpPr/>
            <p:nvPr/>
          </p:nvSpPr>
          <p:spPr>
            <a:xfrm>
              <a:off x="3333245" y="5887526"/>
              <a:ext cx="1080000" cy="77428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1 Point"/>
            <p:cNvSpPr/>
            <p:nvPr/>
          </p:nvSpPr>
          <p:spPr>
            <a:xfrm>
              <a:off x="3693245" y="6119814"/>
              <a:ext cx="360000" cy="309715"/>
            </a:xfrm>
            <a:prstGeom prst="ellipse">
              <a:avLst/>
            </a:prstGeom>
            <a:solidFill>
              <a:srgbClr val="CC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3" name="Submarine_2"/>
          <p:cNvGrpSpPr/>
          <p:nvPr/>
        </p:nvGrpSpPr>
        <p:grpSpPr>
          <a:xfrm>
            <a:off x="5609779" y="5698119"/>
            <a:ext cx="1080000" cy="900000"/>
            <a:chOff x="3333245" y="5887526"/>
            <a:chExt cx="1080000" cy="774289"/>
          </a:xfrm>
          <a:solidFill>
            <a:srgbClr val="002060"/>
          </a:solidFill>
        </p:grpSpPr>
        <p:sp>
          <p:nvSpPr>
            <p:cNvPr id="244" name="Base"/>
            <p:cNvSpPr/>
            <p:nvPr/>
          </p:nvSpPr>
          <p:spPr>
            <a:xfrm>
              <a:off x="3333245" y="5887526"/>
              <a:ext cx="1080000" cy="77428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1 Point"/>
            <p:cNvSpPr/>
            <p:nvPr/>
          </p:nvSpPr>
          <p:spPr>
            <a:xfrm>
              <a:off x="3693245" y="6119814"/>
              <a:ext cx="360000" cy="309715"/>
            </a:xfrm>
            <a:prstGeom prst="ellipse">
              <a:avLst/>
            </a:prstGeom>
            <a:solidFill>
              <a:srgbClr val="CC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op-left Corner"/>
          <p:cNvSpPr/>
          <p:nvPr/>
        </p:nvSpPr>
        <p:spPr>
          <a:xfrm>
            <a:off x="0" y="6"/>
            <a:ext cx="1296000" cy="1333607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_left"/>
          <p:cNvSpPr/>
          <p:nvPr/>
        </p:nvSpPr>
        <p:spPr>
          <a:xfrm>
            <a:off x="0" y="1328705"/>
            <a:ext cx="1296000" cy="13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B_left"/>
          <p:cNvSpPr/>
          <p:nvPr/>
        </p:nvSpPr>
        <p:spPr>
          <a:xfrm>
            <a:off x="0" y="2709803"/>
            <a:ext cx="1296000" cy="13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C_left"/>
          <p:cNvSpPr/>
          <p:nvPr/>
        </p:nvSpPr>
        <p:spPr>
          <a:xfrm>
            <a:off x="0" y="4090901"/>
            <a:ext cx="1296000" cy="13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D_left"/>
          <p:cNvSpPr/>
          <p:nvPr/>
        </p:nvSpPr>
        <p:spPr>
          <a:xfrm>
            <a:off x="0" y="5472000"/>
            <a:ext cx="1296000" cy="13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1" name="1"/>
          <p:cNvSpPr/>
          <p:nvPr/>
        </p:nvSpPr>
        <p:spPr>
          <a:xfrm>
            <a:off x="1293276" y="3"/>
            <a:ext cx="1386000" cy="13411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3" name="2"/>
          <p:cNvSpPr/>
          <p:nvPr/>
        </p:nvSpPr>
        <p:spPr>
          <a:xfrm>
            <a:off x="2665352" y="3"/>
            <a:ext cx="1386000" cy="13411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9" name="3"/>
          <p:cNvSpPr/>
          <p:nvPr/>
        </p:nvSpPr>
        <p:spPr>
          <a:xfrm>
            <a:off x="4037424" y="3"/>
            <a:ext cx="1386000" cy="13411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5" name="4"/>
          <p:cNvSpPr/>
          <p:nvPr/>
        </p:nvSpPr>
        <p:spPr>
          <a:xfrm>
            <a:off x="5409499" y="3"/>
            <a:ext cx="1386000" cy="13411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1" name="5"/>
          <p:cNvSpPr/>
          <p:nvPr/>
        </p:nvSpPr>
        <p:spPr>
          <a:xfrm>
            <a:off x="6781572" y="3"/>
            <a:ext cx="1386000" cy="13411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7" name="6"/>
          <p:cNvSpPr/>
          <p:nvPr/>
        </p:nvSpPr>
        <p:spPr>
          <a:xfrm>
            <a:off x="8153647" y="3"/>
            <a:ext cx="1386000" cy="13411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3" name="7"/>
          <p:cNvSpPr/>
          <p:nvPr/>
        </p:nvSpPr>
        <p:spPr>
          <a:xfrm>
            <a:off x="9525720" y="3"/>
            <a:ext cx="1386000" cy="13411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Word01"/>
          <p:cNvSpPr/>
          <p:nvPr/>
        </p:nvSpPr>
        <p:spPr>
          <a:xfrm>
            <a:off x="1320661" y="1349859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40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عالبرية</a:t>
            </a:r>
            <a:endParaRPr lang="en-GB" sz="40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8" name="Word06"/>
          <p:cNvSpPr/>
          <p:nvPr/>
        </p:nvSpPr>
        <p:spPr>
          <a:xfrm>
            <a:off x="8229603" y="1371404"/>
            <a:ext cx="1272976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LB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بالأردنّ</a:t>
            </a:r>
            <a:endParaRPr lang="en-GB" sz="3200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8" name="Word18"/>
          <p:cNvSpPr/>
          <p:nvPr/>
        </p:nvSpPr>
        <p:spPr>
          <a:xfrm>
            <a:off x="5409499" y="4092779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Word19"/>
          <p:cNvSpPr/>
          <p:nvPr/>
        </p:nvSpPr>
        <p:spPr>
          <a:xfrm>
            <a:off x="6807328" y="4079901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3200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ممالك الارض </a:t>
            </a:r>
            <a:endParaRPr lang="en-GB" sz="3200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0" name="Word20"/>
          <p:cNvSpPr/>
          <p:nvPr/>
        </p:nvSpPr>
        <p:spPr>
          <a:xfrm>
            <a:off x="8153647" y="4092779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Word26"/>
          <p:cNvSpPr/>
          <p:nvPr/>
        </p:nvSpPr>
        <p:spPr>
          <a:xfrm>
            <a:off x="6742935" y="547200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Word27"/>
          <p:cNvSpPr/>
          <p:nvPr/>
        </p:nvSpPr>
        <p:spPr>
          <a:xfrm>
            <a:off x="8153647" y="547200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LB" sz="44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الملايكة</a:t>
            </a:r>
            <a:endParaRPr lang="en-GB" sz="4400" b="1" dirty="0">
              <a:solidFill>
                <a:srgbClr val="FFFF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5" name="Explosion 1 104"/>
          <p:cNvSpPr/>
          <p:nvPr/>
        </p:nvSpPr>
        <p:spPr>
          <a:xfrm>
            <a:off x="5605263" y="4323281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6" name="Explosion 1 105"/>
          <p:cNvSpPr/>
          <p:nvPr/>
        </p:nvSpPr>
        <p:spPr>
          <a:xfrm>
            <a:off x="6916761" y="5750688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7" name="Explosion 1 106"/>
          <p:cNvSpPr/>
          <p:nvPr/>
        </p:nvSpPr>
        <p:spPr>
          <a:xfrm>
            <a:off x="8279777" y="4344744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8" name="Word11"/>
          <p:cNvSpPr/>
          <p:nvPr/>
        </p:nvSpPr>
        <p:spPr>
          <a:xfrm>
            <a:off x="4043967" y="2724288"/>
            <a:ext cx="1345588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Explosion 1 108"/>
          <p:cNvSpPr/>
          <p:nvPr/>
        </p:nvSpPr>
        <p:spPr>
          <a:xfrm>
            <a:off x="4293767" y="3101933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0" name="Word19"/>
          <p:cNvSpPr/>
          <p:nvPr/>
        </p:nvSpPr>
        <p:spPr>
          <a:xfrm>
            <a:off x="6766567" y="4117187"/>
            <a:ext cx="1468293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LB" sz="2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شو فرجاه المجرّب ليسوع من الجبل العالي؟</a:t>
            </a:r>
            <a:endParaRPr lang="en-GB" sz="2300" b="1" dirty="0">
              <a:solidFill>
                <a:srgbClr val="FFC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1" name="Word01"/>
          <p:cNvSpPr/>
          <p:nvPr/>
        </p:nvSpPr>
        <p:spPr>
          <a:xfrm>
            <a:off x="1335168" y="1305648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ar-LB" sz="3400" b="1" dirty="0">
                <a:latin typeface="Traditional Arabic" panose="02020603050405020304" pitchFamily="18" charset="-78"/>
                <a:ea typeface="Tahoma" panose="020B0604030504040204" pitchFamily="34" charset="0"/>
                <a:cs typeface="Traditional Arabic" panose="02020603050405020304" pitchFamily="18" charset="-78"/>
              </a:rPr>
              <a:t>من بعد ما تعمد لوين راح يسوع؟</a:t>
            </a:r>
            <a:endParaRPr lang="en-GB" sz="3400" b="1" dirty="0">
              <a:solidFill>
                <a:srgbClr val="FFC000"/>
              </a:solidFill>
              <a:latin typeface="Traditional Arabic" panose="02020603050405020304" pitchFamily="18" charset="-78"/>
              <a:ea typeface="Tahoma" panose="020B060403050404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13" name="Word04"/>
          <p:cNvSpPr/>
          <p:nvPr/>
        </p:nvSpPr>
        <p:spPr>
          <a:xfrm>
            <a:off x="5426075" y="1304287"/>
            <a:ext cx="1411365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36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الرّوح القدس</a:t>
            </a:r>
            <a:endParaRPr lang="en-GB" sz="36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6" name="Word04"/>
          <p:cNvSpPr/>
          <p:nvPr/>
        </p:nvSpPr>
        <p:spPr>
          <a:xfrm>
            <a:off x="5411622" y="1297197"/>
            <a:ext cx="1383879" cy="135924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1"/>
            <a:r>
              <a:rPr lang="ar-LB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لما يسوع تعمد، مين نزل عليه بشكل</a:t>
            </a:r>
          </a:p>
          <a:p>
            <a:pPr algn="ctr" rtl="1"/>
            <a:r>
              <a:rPr lang="ar-LB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حمامة؟</a:t>
            </a:r>
            <a:endParaRPr lang="en-GB" sz="24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7" name="Word04"/>
          <p:cNvSpPr/>
          <p:nvPr/>
        </p:nvSpPr>
        <p:spPr>
          <a:xfrm>
            <a:off x="4070137" y="1357927"/>
            <a:ext cx="1328672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40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صام </a:t>
            </a:r>
          </a:p>
          <a:p>
            <a:pPr algn="ctr"/>
            <a:r>
              <a:rPr lang="ar-LB" sz="40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صلى</a:t>
            </a:r>
            <a:endParaRPr lang="en-GB" sz="40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0" name="Word03"/>
          <p:cNvSpPr/>
          <p:nvPr/>
        </p:nvSpPr>
        <p:spPr>
          <a:xfrm>
            <a:off x="4051037" y="1324393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LB" sz="2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شو الفِعلين يلي عملّن يسوع بالبرية؟</a:t>
            </a:r>
            <a:endParaRPr lang="en-GB" sz="2600" b="1" dirty="0">
              <a:solidFill>
                <a:srgbClr val="FFC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8" name="Word15"/>
          <p:cNvSpPr/>
          <p:nvPr/>
        </p:nvSpPr>
        <p:spPr>
          <a:xfrm>
            <a:off x="1305439" y="4102777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39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بهيكل اورشليم</a:t>
            </a:r>
            <a:endParaRPr lang="en-GB" sz="39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7" name="Word15"/>
          <p:cNvSpPr/>
          <p:nvPr/>
        </p:nvSpPr>
        <p:spPr>
          <a:xfrm>
            <a:off x="1388774" y="4216737"/>
            <a:ext cx="1240076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 rtl="1"/>
            <a:r>
              <a:rPr lang="ar-LB" sz="2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لوين اخد المجرب يسوع ع اعلى مطرح باورشليم؟</a:t>
            </a:r>
            <a:endParaRPr lang="en-GB" sz="2200" dirty="0">
              <a:solidFill>
                <a:srgbClr val="FFFF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19" name="Word14"/>
          <p:cNvSpPr/>
          <p:nvPr/>
        </p:nvSpPr>
        <p:spPr>
          <a:xfrm>
            <a:off x="9602687" y="2711411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 rtl="1"/>
            <a:r>
              <a:rPr lang="ar-LB" sz="45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كلمة الله</a:t>
            </a:r>
            <a:endParaRPr lang="en-GB" sz="45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5" name="Word14"/>
          <p:cNvSpPr/>
          <p:nvPr/>
        </p:nvSpPr>
        <p:spPr>
          <a:xfrm>
            <a:off x="9532453" y="2735913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LB" sz="23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يسوع: مش بالخبز وحدو بيعيش الانسان انما ب.....</a:t>
            </a:r>
            <a:endParaRPr lang="en-GB" sz="23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0" name="Word17"/>
          <p:cNvSpPr/>
          <p:nvPr/>
        </p:nvSpPr>
        <p:spPr>
          <a:xfrm>
            <a:off x="4036323" y="4114824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35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الرّب</a:t>
            </a:r>
          </a:p>
          <a:p>
            <a:pPr algn="ctr" rtl="1"/>
            <a:r>
              <a:rPr lang="ar-LB" sz="35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الهك</a:t>
            </a:r>
            <a:endParaRPr lang="en-GB" sz="35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2" name="Word17"/>
          <p:cNvSpPr/>
          <p:nvPr/>
        </p:nvSpPr>
        <p:spPr>
          <a:xfrm>
            <a:off x="4002999" y="4133541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2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يسوع : ما تجرّب.....</a:t>
            </a:r>
            <a:endParaRPr lang="en-GB" sz="2600" b="1" dirty="0">
              <a:solidFill>
                <a:srgbClr val="FFC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2" name="Word21"/>
          <p:cNvSpPr/>
          <p:nvPr/>
        </p:nvSpPr>
        <p:spPr>
          <a:xfrm>
            <a:off x="9510695" y="4103512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يسجدلو</a:t>
            </a:r>
          </a:p>
          <a:p>
            <a:pPr algn="ctr"/>
            <a:r>
              <a:rPr lang="ar-LB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ويعبدو</a:t>
            </a:r>
            <a:endParaRPr lang="en-GB" sz="32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6" name="Word21"/>
          <p:cNvSpPr/>
          <p:nvPr/>
        </p:nvSpPr>
        <p:spPr>
          <a:xfrm>
            <a:off x="9471387" y="4200664"/>
            <a:ext cx="1386000" cy="120244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عالجبل، شو طلب المجرّب من يسوع؟</a:t>
            </a:r>
            <a:endParaRPr lang="en-GB" sz="3200" b="1" dirty="0">
              <a:solidFill>
                <a:srgbClr val="FFC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3" name="Word21"/>
          <p:cNvSpPr/>
          <p:nvPr/>
        </p:nvSpPr>
        <p:spPr>
          <a:xfrm>
            <a:off x="8140889" y="5424173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 rtl="1"/>
            <a:r>
              <a:rPr lang="ar-LB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لما تركو إبليس، مين إجا ت يخدم يسوع؟</a:t>
            </a:r>
          </a:p>
        </p:txBody>
      </p:sp>
      <p:sp>
        <p:nvSpPr>
          <p:cNvPr id="124" name="Word27"/>
          <p:cNvSpPr/>
          <p:nvPr/>
        </p:nvSpPr>
        <p:spPr>
          <a:xfrm>
            <a:off x="5465191" y="5444533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4501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خطأ</a:t>
            </a:r>
            <a:endParaRPr lang="en-GB" sz="4501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9" name="Word25"/>
          <p:cNvSpPr/>
          <p:nvPr/>
        </p:nvSpPr>
        <p:spPr>
          <a:xfrm>
            <a:off x="5448364" y="5425091"/>
            <a:ext cx="1386000" cy="141910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1"/>
            <a:r>
              <a:rPr lang="ar-LB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قدر ابليس يغري يسوع؟</a:t>
            </a:r>
          </a:p>
          <a:p>
            <a:pPr algn="ctr" rtl="1"/>
            <a:r>
              <a:rPr lang="ar-LB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صح أم خطأ</a:t>
            </a:r>
            <a:endParaRPr lang="en-GB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5" name="Word24"/>
          <p:cNvSpPr/>
          <p:nvPr/>
        </p:nvSpPr>
        <p:spPr>
          <a:xfrm>
            <a:off x="3957481" y="5457161"/>
            <a:ext cx="1490187" cy="14008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LB" sz="44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الكتاب</a:t>
            </a:r>
          </a:p>
          <a:p>
            <a:pPr algn="ctr"/>
            <a:r>
              <a:rPr lang="ar-LB" sz="44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المقدس</a:t>
            </a:r>
            <a:endParaRPr lang="en-GB" sz="44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7" name="Word23"/>
          <p:cNvSpPr/>
          <p:nvPr/>
        </p:nvSpPr>
        <p:spPr>
          <a:xfrm>
            <a:off x="3999085" y="5430823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 rtl="1"/>
            <a:r>
              <a:rPr lang="ar-LB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خلال انجيل التجربة ، بين يسوع انو بيعرف منيح اي كتاب؟</a:t>
            </a:r>
            <a:endParaRPr lang="en-GB" sz="3200" b="1" dirty="0">
              <a:solidFill>
                <a:srgbClr val="FFC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7" name="Word22"/>
          <p:cNvSpPr/>
          <p:nvPr/>
        </p:nvSpPr>
        <p:spPr>
          <a:xfrm>
            <a:off x="2602628" y="547200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للرّب</a:t>
            </a:r>
          </a:p>
          <a:p>
            <a:pPr algn="ctr"/>
            <a:r>
              <a:rPr lang="ar-LB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الإله</a:t>
            </a:r>
            <a:endParaRPr lang="en-GB" sz="32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6" name="Word22"/>
          <p:cNvSpPr/>
          <p:nvPr/>
        </p:nvSpPr>
        <p:spPr>
          <a:xfrm>
            <a:off x="2595739" y="5380991"/>
            <a:ext cx="1479796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1"/>
            <a:r>
              <a:rPr lang="ar-LB" sz="25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لمين بيقول الكتاب انو لازم بس نسجد؟</a:t>
            </a:r>
            <a:endParaRPr lang="en-GB" sz="25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8" name="Word22"/>
          <p:cNvSpPr/>
          <p:nvPr/>
        </p:nvSpPr>
        <p:spPr>
          <a:xfrm>
            <a:off x="1333624" y="5488016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LB" sz="4400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شيطان</a:t>
            </a:r>
            <a:endParaRPr lang="en-GB" sz="4400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3" name="Word22"/>
          <p:cNvSpPr/>
          <p:nvPr/>
        </p:nvSpPr>
        <p:spPr>
          <a:xfrm>
            <a:off x="1236921" y="5449693"/>
            <a:ext cx="1559807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1"/>
            <a:r>
              <a:rPr lang="ar-LB" sz="25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يسوع للمجرّب : روح عني يا ....</a:t>
            </a:r>
            <a:endParaRPr lang="en-GB" sz="25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9" name="Word28"/>
          <p:cNvSpPr/>
          <p:nvPr/>
        </p:nvSpPr>
        <p:spPr>
          <a:xfrm>
            <a:off x="8169952" y="1341144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 rtl="1"/>
            <a:r>
              <a:rPr lang="ar-LB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قبل ما يروح عالبرّية، بأي بلد كان يسوع؟</a:t>
            </a:r>
            <a:endParaRPr lang="en-GB" sz="3200" b="1" dirty="0">
              <a:solidFill>
                <a:srgbClr val="FFFF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0" name="Word08"/>
          <p:cNvSpPr/>
          <p:nvPr/>
        </p:nvSpPr>
        <p:spPr>
          <a:xfrm>
            <a:off x="1282728" y="2755649"/>
            <a:ext cx="1386000" cy="1488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4200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الشّيطان</a:t>
            </a:r>
            <a:endParaRPr lang="en-GB" sz="3200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1" name="Word08"/>
          <p:cNvSpPr/>
          <p:nvPr/>
        </p:nvSpPr>
        <p:spPr>
          <a:xfrm>
            <a:off x="1289557" y="2731103"/>
            <a:ext cx="1386000" cy="151386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1"/>
            <a:r>
              <a:rPr lang="ar-LB" sz="2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ليش يسوع راح عالبريّة؟ ت يجربو مين؟</a:t>
            </a:r>
            <a:endParaRPr lang="en-GB" sz="22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3" name="Word22"/>
          <p:cNvSpPr/>
          <p:nvPr/>
        </p:nvSpPr>
        <p:spPr>
          <a:xfrm>
            <a:off x="5387019" y="2759894"/>
            <a:ext cx="1386000" cy="13992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45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صح</a:t>
            </a:r>
            <a:endParaRPr lang="en-GB" sz="45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7" name="Word11"/>
          <p:cNvSpPr/>
          <p:nvPr/>
        </p:nvSpPr>
        <p:spPr>
          <a:xfrm>
            <a:off x="5390161" y="2613674"/>
            <a:ext cx="1386000" cy="166838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25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يسوع من بعد ما صام 40 يوم جاع: صح أم خطأ</a:t>
            </a:r>
            <a:endParaRPr lang="en-GB" sz="25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5" name="Word16"/>
          <p:cNvSpPr/>
          <p:nvPr/>
        </p:nvSpPr>
        <p:spPr>
          <a:xfrm>
            <a:off x="2664935" y="4118473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الملائكة</a:t>
            </a:r>
            <a:endParaRPr lang="en-GB" sz="32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6" name="Word16"/>
          <p:cNvSpPr/>
          <p:nvPr/>
        </p:nvSpPr>
        <p:spPr>
          <a:xfrm>
            <a:off x="2728867" y="4202735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1"/>
            <a:r>
              <a:rPr lang="ar-LB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طلب المجرب من يسوع يرمي نفسو من العالي لانو مين رح يحملو ويحميه؟</a:t>
            </a:r>
            <a:endParaRPr lang="en-GB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7" name="Word12"/>
          <p:cNvSpPr/>
          <p:nvPr/>
        </p:nvSpPr>
        <p:spPr>
          <a:xfrm>
            <a:off x="6807647" y="2806525"/>
            <a:ext cx="1386000" cy="141063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40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لأرغفة </a:t>
            </a:r>
          </a:p>
          <a:p>
            <a:pPr algn="ctr" rtl="1"/>
            <a:r>
              <a:rPr lang="ar-LB" sz="40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خبز</a:t>
            </a:r>
            <a:endParaRPr lang="en-GB" sz="4000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3" name="Word12"/>
          <p:cNvSpPr/>
          <p:nvPr/>
        </p:nvSpPr>
        <p:spPr>
          <a:xfrm>
            <a:off x="6813991" y="2648981"/>
            <a:ext cx="1468552" cy="15120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1"/>
            <a:r>
              <a:rPr lang="ar-LB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المجرب ليسوع: فيك تحول الحجارة لشو؟</a:t>
            </a:r>
            <a:endParaRPr lang="en-GB" sz="2400" b="1" dirty="0">
              <a:solidFill>
                <a:srgbClr val="FFC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8" name="Word09"/>
          <p:cNvSpPr/>
          <p:nvPr/>
        </p:nvSpPr>
        <p:spPr>
          <a:xfrm>
            <a:off x="2686853" y="2690073"/>
            <a:ext cx="1386000" cy="144517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36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 يوم</a:t>
            </a:r>
            <a:endParaRPr lang="en-GB" sz="36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5" name="Word09"/>
          <p:cNvSpPr/>
          <p:nvPr/>
        </p:nvSpPr>
        <p:spPr>
          <a:xfrm>
            <a:off x="2637167" y="2605315"/>
            <a:ext cx="1386000" cy="15007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LB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يوم صام يسوع بالبرية؟</a:t>
            </a:r>
            <a:endParaRPr lang="en-GB" sz="28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0" name="Word01"/>
          <p:cNvSpPr/>
          <p:nvPr/>
        </p:nvSpPr>
        <p:spPr>
          <a:xfrm>
            <a:off x="5433939" y="1284896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01" name="Word01"/>
          <p:cNvSpPr/>
          <p:nvPr/>
        </p:nvSpPr>
        <p:spPr>
          <a:xfrm>
            <a:off x="4091192" y="1294633"/>
            <a:ext cx="1386000" cy="1408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05" name="Word01"/>
          <p:cNvSpPr/>
          <p:nvPr/>
        </p:nvSpPr>
        <p:spPr>
          <a:xfrm>
            <a:off x="1290045" y="1272665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13" name="Word01"/>
          <p:cNvSpPr/>
          <p:nvPr/>
        </p:nvSpPr>
        <p:spPr>
          <a:xfrm>
            <a:off x="9498543" y="2671225"/>
            <a:ext cx="1476499" cy="14611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6" name="Word01"/>
          <p:cNvSpPr/>
          <p:nvPr/>
        </p:nvSpPr>
        <p:spPr>
          <a:xfrm>
            <a:off x="6844420" y="2689685"/>
            <a:ext cx="1386000" cy="14575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8" name="Word01"/>
          <p:cNvSpPr/>
          <p:nvPr/>
        </p:nvSpPr>
        <p:spPr>
          <a:xfrm>
            <a:off x="5463088" y="2653264"/>
            <a:ext cx="1386000" cy="1536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9" name="Word01"/>
          <p:cNvSpPr/>
          <p:nvPr/>
        </p:nvSpPr>
        <p:spPr>
          <a:xfrm>
            <a:off x="4067247" y="2715548"/>
            <a:ext cx="1386000" cy="1473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40" name="Word01"/>
          <p:cNvSpPr/>
          <p:nvPr/>
        </p:nvSpPr>
        <p:spPr>
          <a:xfrm>
            <a:off x="2687980" y="2693694"/>
            <a:ext cx="1406937" cy="149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42" name="Word01"/>
          <p:cNvSpPr/>
          <p:nvPr/>
        </p:nvSpPr>
        <p:spPr>
          <a:xfrm>
            <a:off x="1276537" y="2677707"/>
            <a:ext cx="1386000" cy="1466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114" name="VerticalLine4"/>
          <p:cNvCxnSpPr/>
          <p:nvPr/>
        </p:nvCxnSpPr>
        <p:spPr>
          <a:xfrm>
            <a:off x="5397705" y="191039"/>
            <a:ext cx="0" cy="68484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Word01"/>
          <p:cNvSpPr/>
          <p:nvPr/>
        </p:nvSpPr>
        <p:spPr>
          <a:xfrm>
            <a:off x="8199728" y="1319771"/>
            <a:ext cx="1446509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47" name="Word28"/>
          <p:cNvSpPr/>
          <p:nvPr/>
        </p:nvSpPr>
        <p:spPr>
          <a:xfrm>
            <a:off x="9527648" y="547200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LB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 </a:t>
            </a:r>
          </a:p>
          <a:p>
            <a:pPr algn="ctr"/>
            <a:r>
              <a:rPr lang="ar-LB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يسوع</a:t>
            </a:r>
            <a:endParaRPr lang="en-GB" sz="32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7" name="Word28"/>
          <p:cNvSpPr/>
          <p:nvPr/>
        </p:nvSpPr>
        <p:spPr>
          <a:xfrm>
            <a:off x="9573784" y="549232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 rtl="1"/>
            <a:r>
              <a:rPr lang="ar-LB" sz="25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نحنا مين بيقوينا ت نتغلب على مكايد ابليس؟</a:t>
            </a:r>
            <a:endParaRPr lang="en-GB" sz="25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8" name="Word01"/>
          <p:cNvSpPr/>
          <p:nvPr/>
        </p:nvSpPr>
        <p:spPr>
          <a:xfrm>
            <a:off x="1309736" y="4170739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49" name="Word01"/>
          <p:cNvSpPr/>
          <p:nvPr/>
        </p:nvSpPr>
        <p:spPr>
          <a:xfrm>
            <a:off x="4041641" y="4145927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0" name="Word01"/>
          <p:cNvSpPr/>
          <p:nvPr/>
        </p:nvSpPr>
        <p:spPr>
          <a:xfrm>
            <a:off x="2670432" y="4127987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1" name="Word01"/>
          <p:cNvSpPr/>
          <p:nvPr/>
        </p:nvSpPr>
        <p:spPr>
          <a:xfrm>
            <a:off x="5399313" y="4220551"/>
            <a:ext cx="1435929" cy="121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2" name="Word01"/>
          <p:cNvSpPr/>
          <p:nvPr/>
        </p:nvSpPr>
        <p:spPr>
          <a:xfrm>
            <a:off x="6861656" y="4120277"/>
            <a:ext cx="1386000" cy="12798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3" name="Word01"/>
          <p:cNvSpPr/>
          <p:nvPr/>
        </p:nvSpPr>
        <p:spPr>
          <a:xfrm>
            <a:off x="8233915" y="4031209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5" name="Word01"/>
          <p:cNvSpPr/>
          <p:nvPr/>
        </p:nvSpPr>
        <p:spPr>
          <a:xfrm>
            <a:off x="9553352" y="4016299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7" name="Word01"/>
          <p:cNvSpPr/>
          <p:nvPr/>
        </p:nvSpPr>
        <p:spPr>
          <a:xfrm>
            <a:off x="9567060" y="5419233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8" name="Word01"/>
          <p:cNvSpPr/>
          <p:nvPr/>
        </p:nvSpPr>
        <p:spPr>
          <a:xfrm>
            <a:off x="6895656" y="5444079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9" name="Word01"/>
          <p:cNvSpPr/>
          <p:nvPr/>
        </p:nvSpPr>
        <p:spPr>
          <a:xfrm>
            <a:off x="8214980" y="5445992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60" name="Word01"/>
          <p:cNvSpPr/>
          <p:nvPr/>
        </p:nvSpPr>
        <p:spPr>
          <a:xfrm>
            <a:off x="5440477" y="5444533"/>
            <a:ext cx="1474707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61" name="Word01"/>
          <p:cNvSpPr/>
          <p:nvPr/>
        </p:nvSpPr>
        <p:spPr>
          <a:xfrm>
            <a:off x="1292027" y="5494167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62" name="Word01"/>
          <p:cNvSpPr/>
          <p:nvPr/>
        </p:nvSpPr>
        <p:spPr>
          <a:xfrm>
            <a:off x="4051037" y="5460751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63" name="Word01"/>
          <p:cNvSpPr/>
          <p:nvPr/>
        </p:nvSpPr>
        <p:spPr>
          <a:xfrm>
            <a:off x="2674407" y="5450499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264" name="VerticalLine4"/>
          <p:cNvCxnSpPr/>
          <p:nvPr/>
        </p:nvCxnSpPr>
        <p:spPr>
          <a:xfrm flipH="1">
            <a:off x="5391402" y="-264635"/>
            <a:ext cx="11143" cy="712263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HorizontalLine2"/>
          <p:cNvCxnSpPr/>
          <p:nvPr/>
        </p:nvCxnSpPr>
        <p:spPr>
          <a:xfrm flipV="1">
            <a:off x="53779" y="5406035"/>
            <a:ext cx="10948004" cy="5529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HorizontalLine2"/>
          <p:cNvCxnSpPr/>
          <p:nvPr/>
        </p:nvCxnSpPr>
        <p:spPr>
          <a:xfrm>
            <a:off x="53779" y="6878394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VerticalLine4"/>
          <p:cNvCxnSpPr/>
          <p:nvPr/>
        </p:nvCxnSpPr>
        <p:spPr>
          <a:xfrm>
            <a:off x="1299565" y="9525"/>
            <a:ext cx="0" cy="68484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VerticalLine4"/>
          <p:cNvCxnSpPr/>
          <p:nvPr/>
        </p:nvCxnSpPr>
        <p:spPr>
          <a:xfrm>
            <a:off x="4076053" y="-40941"/>
            <a:ext cx="1435" cy="77272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HorizontalLine2"/>
          <p:cNvCxnSpPr/>
          <p:nvPr/>
        </p:nvCxnSpPr>
        <p:spPr>
          <a:xfrm flipV="1">
            <a:off x="53779" y="4164079"/>
            <a:ext cx="10948004" cy="836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Explosion 1 159"/>
          <p:cNvSpPr/>
          <p:nvPr/>
        </p:nvSpPr>
        <p:spPr>
          <a:xfrm>
            <a:off x="9789475" y="1783672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2" name="Word01"/>
          <p:cNvSpPr/>
          <p:nvPr/>
        </p:nvSpPr>
        <p:spPr>
          <a:xfrm>
            <a:off x="9567051" y="1336371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61" name="Explosion 1 160"/>
          <p:cNvSpPr/>
          <p:nvPr/>
        </p:nvSpPr>
        <p:spPr>
          <a:xfrm>
            <a:off x="8372847" y="3177473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" name="Word01"/>
          <p:cNvSpPr/>
          <p:nvPr/>
        </p:nvSpPr>
        <p:spPr>
          <a:xfrm>
            <a:off x="8201541" y="2713403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270" name="VerticalLine5"/>
          <p:cNvCxnSpPr/>
          <p:nvPr/>
        </p:nvCxnSpPr>
        <p:spPr>
          <a:xfrm>
            <a:off x="8245731" y="75797"/>
            <a:ext cx="0" cy="68484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VerticalLine5"/>
          <p:cNvCxnSpPr/>
          <p:nvPr/>
        </p:nvCxnSpPr>
        <p:spPr>
          <a:xfrm>
            <a:off x="9513021" y="9525"/>
            <a:ext cx="13051" cy="848163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VerticalLine5"/>
          <p:cNvCxnSpPr/>
          <p:nvPr/>
        </p:nvCxnSpPr>
        <p:spPr>
          <a:xfrm flipH="1">
            <a:off x="10927991" y="0"/>
            <a:ext cx="31995" cy="74982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xplosion 1 155"/>
          <p:cNvSpPr/>
          <p:nvPr/>
        </p:nvSpPr>
        <p:spPr>
          <a:xfrm>
            <a:off x="7157349" y="1696237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3" name="Word01"/>
          <p:cNvSpPr/>
          <p:nvPr/>
        </p:nvSpPr>
        <p:spPr>
          <a:xfrm>
            <a:off x="6825160" y="1306111"/>
            <a:ext cx="1386000" cy="13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115" name="VerticalLine5"/>
          <p:cNvCxnSpPr/>
          <p:nvPr/>
        </p:nvCxnSpPr>
        <p:spPr>
          <a:xfrm>
            <a:off x="6897160" y="9525"/>
            <a:ext cx="0" cy="68484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Explosion 1 142"/>
          <p:cNvSpPr/>
          <p:nvPr/>
        </p:nvSpPr>
        <p:spPr>
          <a:xfrm>
            <a:off x="2749921" y="1426161"/>
            <a:ext cx="997307" cy="759585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" name="Word01"/>
          <p:cNvSpPr/>
          <p:nvPr/>
        </p:nvSpPr>
        <p:spPr>
          <a:xfrm>
            <a:off x="2697792" y="1315435"/>
            <a:ext cx="1386000" cy="1377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501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265" name="HorizontalLine2"/>
          <p:cNvCxnSpPr/>
          <p:nvPr/>
        </p:nvCxnSpPr>
        <p:spPr>
          <a:xfrm flipV="1">
            <a:off x="-123044" y="2591816"/>
            <a:ext cx="11172264" cy="589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VerticalLine4"/>
          <p:cNvCxnSpPr/>
          <p:nvPr/>
        </p:nvCxnSpPr>
        <p:spPr>
          <a:xfrm>
            <a:off x="2678815" y="-116547"/>
            <a:ext cx="699" cy="74636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8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>
                      <p:stCondLst>
                        <p:cond delay="0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486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7" fill="hold">
                      <p:stCondLst>
                        <p:cond delay="0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</p:childTnLst>
        </p:cTn>
      </p:par>
    </p:tnLst>
    <p:bldLst>
      <p:bldP spid="155" grpId="0" animBg="1"/>
      <p:bldP spid="19" grpId="0" animBg="1"/>
      <p:bldP spid="188" grpId="0" animBg="1"/>
      <p:bldP spid="178" grpId="0" animBg="1"/>
      <p:bldP spid="184" grpId="0" animBg="1"/>
      <p:bldP spid="190" grpId="0" animBg="1"/>
      <p:bldP spid="185" grpId="0" animBg="1"/>
      <p:bldP spid="191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3" grpId="0" animBg="1"/>
      <p:bldP spid="176" grpId="0" animBg="1"/>
      <p:bldP spid="117" grpId="0" animBg="1"/>
      <p:bldP spid="170" grpId="0" animBg="1"/>
      <p:bldP spid="118" grpId="0" animBg="1"/>
      <p:bldP spid="37" grpId="0" animBg="1"/>
      <p:bldP spid="119" grpId="0" animBg="1"/>
      <p:bldP spid="195" grpId="0" animBg="1"/>
      <p:bldP spid="120" grpId="0" animBg="1"/>
      <p:bldP spid="172" grpId="0" animBg="1"/>
      <p:bldP spid="122" grpId="0" animBg="1"/>
      <p:bldP spid="196" grpId="0" animBg="1"/>
      <p:bldP spid="123" grpId="0" animBg="1"/>
      <p:bldP spid="124" grpId="0" animBg="1"/>
      <p:bldP spid="179" grpId="0" animBg="1"/>
      <p:bldP spid="125" grpId="0" animBg="1"/>
      <p:bldP spid="167" grpId="0" animBg="1"/>
      <p:bldP spid="127" grpId="0" animBg="1"/>
      <p:bldP spid="126" grpId="0" animBg="1"/>
      <p:bldP spid="128" grpId="0" animBg="1"/>
      <p:bldP spid="43" grpId="0" animBg="1"/>
      <p:bldP spid="129" grpId="0" animBg="1"/>
      <p:bldP spid="130" grpId="0" animBg="1"/>
      <p:bldP spid="31" grpId="0" animBg="1"/>
      <p:bldP spid="133" grpId="0" animBg="1"/>
      <p:bldP spid="177" grpId="0" animBg="1"/>
      <p:bldP spid="135" grpId="0" animBg="1"/>
      <p:bldP spid="166" grpId="0" animBg="1"/>
      <p:bldP spid="137" grpId="0" animBg="1"/>
      <p:bldP spid="183" grpId="0" animBg="1"/>
      <p:bldP spid="138" grpId="0" animBg="1"/>
      <p:bldP spid="165" grpId="0" animBg="1"/>
      <p:bldP spid="200" grpId="0" animBg="1"/>
      <p:bldP spid="201" grpId="0" animBg="1"/>
      <p:bldP spid="205" grpId="0" animBg="1"/>
      <p:bldP spid="213" grpId="0" animBg="1"/>
      <p:bldP spid="236" grpId="0" animBg="1"/>
      <p:bldP spid="238" grpId="0" animBg="1"/>
      <p:bldP spid="239" grpId="0" animBg="1"/>
      <p:bldP spid="240" grpId="0" animBg="1"/>
      <p:bldP spid="242" grpId="0" animBg="1"/>
      <p:bldP spid="246" grpId="0" animBg="1"/>
      <p:bldP spid="247" grpId="0" animBg="1"/>
      <p:bldP spid="19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5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160" grpId="0" animBg="1"/>
      <p:bldP spid="202" grpId="0" animBg="1"/>
      <p:bldP spid="161" grpId="0" animBg="1"/>
      <p:bldP spid="235" grpId="0" animBg="1"/>
      <p:bldP spid="156" grpId="0" animBg="1"/>
      <p:bldP spid="203" grpId="0" animBg="1"/>
      <p:bldP spid="143" grpId="0" animBg="1"/>
      <p:bldP spid="2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0575" y="1790083"/>
            <a:ext cx="12192000" cy="506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LB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التّعليمات</a:t>
            </a:r>
            <a:endParaRPr lang="en-US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252" y="1864444"/>
            <a:ext cx="12324522" cy="4195481"/>
          </a:xfrm>
        </p:spPr>
        <p:txBody>
          <a:bodyPr>
            <a:no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بعدَ مُشاهدةِ المُونتاجِ المُرفَقِ (أو بعدَ الإخبارِ أو عَرضِ أيِّ فيديو عنِ التَّجربةِ</a:t>
            </a:r>
            <a:r>
              <a:rPr lang="ar-LB" sz="2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)،</a:t>
            </a:r>
          </a:p>
          <a:p>
            <a:pPr marL="0" indent="0" algn="ctr" rtl="1">
              <a:buNone/>
            </a:pPr>
            <a:r>
              <a:rPr lang="ar-LB" sz="2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يقومُ المُعَلِّمُ بالنَّشاطِ الموجودِ في السِّلايدِ 14.</a:t>
            </a:r>
          </a:p>
          <a:p>
            <a:pPr algn="ctr" rtl="1"/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بالدَّوْرِ، يَختارُ التِّلميذُ حَرفًا ورَقْمًا...</a:t>
            </a:r>
          </a:p>
          <a:p>
            <a:pPr algn="ctr" rtl="1"/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يَضغَطُ المُعَلِّمُ عليهما، فيَظهَرُ السُّؤالُ الّذي يَطرَحُهُ على التِّلميذِ....</a:t>
            </a:r>
          </a:p>
          <a:p>
            <a:pPr algn="ctr" rtl="1"/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عِندما يُعطي التِّلميذُ الإِجابةَ، يَضغَطُ المُعَلِّمُ على السُّؤالِ، فتَظهَرُ الإِجابةُ الصَّحيحةُ.</a:t>
            </a:r>
          </a:p>
          <a:p>
            <a:pPr algn="ctr" rtl="1"/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حالِ كانت هي 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نَفْسها </a:t>
            </a:r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إِجابةَ التِّلميذِ، يَحصُلُ هذا الأَخيرُ على علامةٍ.</a:t>
            </a:r>
          </a:p>
          <a:p>
            <a:pPr algn="ctr" rtl="1"/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هُناكَ خاناتٌ فارغةٌ مِنَ الأَسئلةِ، مَن يَحصُلْ عليها يكونُ حَظُّهُ سَيِّئًا.</a:t>
            </a:r>
          </a:p>
          <a:p>
            <a:pPr algn="ctr" rtl="1"/>
            <a:r>
              <a:rPr lang="ar-LB" sz="2800" b="1" u="sng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مُلاحَظةٌ</a:t>
            </a:r>
            <a:r>
              <a:rPr lang="ar-LB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بالإِمكانِ إِجراءُ هذه اللُّعبةِ على شَكلِ تَحَدٍّ بينَ فَريقَينِ!</a:t>
            </a:r>
          </a:p>
        </p:txBody>
      </p:sp>
    </p:spTree>
    <p:extLst>
      <p:ext uri="{BB962C8B-B14F-4D97-AF65-F5344CB8AC3E}">
        <p14:creationId xmlns:p14="http://schemas.microsoft.com/office/powerpoint/2010/main" val="278374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C:\Users\Liliane\Desktop\work from home\eb6\EB6\likaa 12\005-gnpi-013-jesus-bapti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3252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29675" y="1784907"/>
            <a:ext cx="4466325" cy="1292662"/>
          </a:xfrm>
          <a:prstGeom prst="rect">
            <a:avLst/>
          </a:prstGeom>
          <a:solidFill>
            <a:srgbClr val="B9CDE5">
              <a:alpha val="34118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بَعدْمَا اتْعَمّدْ يَسوع على إيد يُوحَنّا المَعمدان وانْفَتَحِتْ السَّما وإجا صَوت بِيقُول :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3775882" y="3179928"/>
            <a:ext cx="4312692" cy="1842448"/>
          </a:xfrm>
          <a:prstGeom prst="cloudCallout">
            <a:avLst>
              <a:gd name="adj1" fmla="val 98444"/>
              <a:gd name="adj2" fmla="val -89352"/>
            </a:avLst>
          </a:prstGeom>
          <a:solidFill>
            <a:srgbClr val="4F81BD">
              <a:alpha val="7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هَيدا هُوّي ابْنِي الحَبيب يَلّي عنُّو رْضيت</a:t>
            </a: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9624" y="5227094"/>
            <a:ext cx="3623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ونِزِلْ عْلَيه</a:t>
            </a:r>
            <a:endParaRPr lang="ar-L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الرُّوح</a:t>
            </a:r>
            <a:endParaRPr lang="ar-L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بِشَكل حمَامِة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9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9" y="0"/>
            <a:ext cx="109065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8150" y="178527"/>
            <a:ext cx="4001398" cy="2891247"/>
          </a:xfrm>
        </p:spPr>
        <p:txBody>
          <a:bodyPr>
            <a:normAutofit/>
          </a:bodyPr>
          <a:lstStyle/>
          <a:p>
            <a:pPr algn="ctr" rtl="1"/>
            <a:r>
              <a:rPr lang="ar-LB" dirty="0">
                <a:solidFill>
                  <a:schemeClr val="bg1"/>
                </a:solidFill>
              </a:rPr>
              <a:t>تر</a:t>
            </a:r>
            <a:r>
              <a:rPr lang="ar-SA" sz="3100" dirty="0">
                <a:solidFill>
                  <a:schemeClr val="bg1"/>
                </a:solidFill>
              </a:rPr>
              <a:t>كْ يَسوع الُأردُن ورَاحْ عَ البَرِّيّة بِقوّة الرُّوح تَ يْجَرْبو الشِّيطان - يجَرْبُو يِعنِي يِمْتِحْنُو – قَبل ما </a:t>
            </a:r>
            <a:r>
              <a:rPr lang="ar-SA" sz="3100" dirty="0" err="1">
                <a:solidFill>
                  <a:schemeClr val="bg1"/>
                </a:solidFill>
              </a:rPr>
              <a:t>يبَلِّشْ</a:t>
            </a:r>
            <a:r>
              <a:rPr lang="ar-SA" sz="3100" dirty="0">
                <a:solidFill>
                  <a:schemeClr val="bg1"/>
                </a:solidFill>
              </a:rPr>
              <a:t> </a:t>
            </a:r>
            <a:r>
              <a:rPr lang="ar-SA" sz="3100" dirty="0" err="1">
                <a:solidFill>
                  <a:schemeClr val="bg1"/>
                </a:solidFill>
              </a:rPr>
              <a:t>رِسالْتُو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7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609600"/>
            <a:ext cx="2865121" cy="3844835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dirty="0">
                <a:solidFill>
                  <a:schemeClr val="bg1"/>
                </a:solidFill>
              </a:rPr>
              <a:t>وبِالبريّة صَام يَسوع،  40 يَوم و40 لَيلِة، حَتَّى جاع؛ والجُوعان بِيكُونْ ضْعِيفْ، وبْيِقْبَلْ ياكُلْ شو ما كان</a:t>
            </a:r>
            <a:r>
              <a:rPr lang="en-US" dirty="0">
                <a:solidFill>
                  <a:schemeClr val="bg1"/>
                </a:solidFill>
              </a:rPr>
              <a:t>...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1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152400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2238" y="263499"/>
            <a:ext cx="5458265" cy="1320800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chemeClr val="tx1"/>
                </a:solidFill>
              </a:rPr>
              <a:t>وَقْتا سِمِعْ صَوت المُجَرِّبْ بِيْقِلّلو: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096000" y="3168598"/>
            <a:ext cx="4310743" cy="3030583"/>
          </a:xfrm>
          <a:prstGeom prst="cloudCallout">
            <a:avLst>
              <a:gd name="adj1" fmla="val 32141"/>
              <a:gd name="adj2" fmla="val -72087"/>
            </a:avLst>
          </a:prstGeom>
          <a:solidFill>
            <a:srgbClr val="C3D69B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00" dirty="0">
              <a:solidFill>
                <a:schemeClr val="tx1"/>
              </a:solidFill>
            </a:endParaRPr>
          </a:p>
          <a:p>
            <a:pPr algn="ctr" rtl="1"/>
            <a:r>
              <a:rPr lang="ar-SA" sz="2600" dirty="0">
                <a:solidFill>
                  <a:schemeClr val="bg1"/>
                </a:solidFill>
              </a:rPr>
              <a:t>ما دامَكْ ابن اللَّه (مِتِلْ ما قال الصَّوت يَلِّلي سِمْعُو بالمَعموديَّة) فِيكْ تْقُولْ لَها الحجارَة تَ تْصيرْ أرْغِفِة خِبز</a:t>
            </a:r>
            <a:r>
              <a:rPr lang="en-US" sz="2600" dirty="0">
                <a:solidFill>
                  <a:schemeClr val="bg1"/>
                </a:solidFill>
              </a:rPr>
              <a:t>!</a:t>
            </a:r>
            <a:br>
              <a:rPr lang="en-US" sz="2600" dirty="0">
                <a:solidFill>
                  <a:schemeClr val="bg1"/>
                </a:solidFill>
              </a:rPr>
            </a:br>
            <a:endParaRPr lang="en-US" sz="2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2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460" y="269967"/>
            <a:ext cx="3887541" cy="762000"/>
          </a:xfrm>
        </p:spPr>
        <p:txBody>
          <a:bodyPr/>
          <a:lstStyle/>
          <a:p>
            <a:pPr algn="r" rtl="1"/>
            <a:r>
              <a:rPr lang="ar-LB" b="1" dirty="0">
                <a:solidFill>
                  <a:schemeClr val="bg1"/>
                </a:solidFill>
              </a:rPr>
              <a:t>جاوبو يسوع: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798320" y="359399"/>
            <a:ext cx="5577840" cy="2351315"/>
          </a:xfrm>
          <a:prstGeom prst="cloudCallout">
            <a:avLst>
              <a:gd name="adj1" fmla="val 49068"/>
              <a:gd name="adj2" fmla="val 89670"/>
            </a:avLst>
          </a:prstGeom>
          <a:solidFill>
            <a:srgbClr val="FFFF66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bg1"/>
                </a:solidFill>
              </a:rPr>
              <a:t>مِشْ عَ الخبِزْ وَحدُو بِيعِيشْ الإنْسان، بِيعِيشْ كَمان عَ كِلّ كِلْمِي بْتُطْلَع من تِمّ اللَّه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7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45" y="542876"/>
            <a:ext cx="6261464" cy="1467397"/>
          </a:xfrm>
        </p:spPr>
        <p:txBody>
          <a:bodyPr>
            <a:noAutofit/>
          </a:bodyPr>
          <a:lstStyle/>
          <a:p>
            <a:pPr algn="ctr" rtl="1"/>
            <a:r>
              <a:rPr lang="ar-SA" sz="3300" dirty="0">
                <a:solidFill>
                  <a:schemeClr val="bg1"/>
                </a:solidFill>
              </a:rPr>
              <a:t>سَكَت المُجَرِّبْ </a:t>
            </a:r>
            <a:r>
              <a:rPr lang="ar-LB" sz="3300" dirty="0" smtClean="0">
                <a:solidFill>
                  <a:schemeClr val="bg1"/>
                </a:solidFill>
              </a:rPr>
              <a:t>بس</a:t>
            </a:r>
            <a:r>
              <a:rPr lang="ar-SA" sz="3300" dirty="0" smtClean="0">
                <a:solidFill>
                  <a:schemeClr val="bg1"/>
                </a:solidFill>
              </a:rPr>
              <a:t>ْ </a:t>
            </a:r>
            <a:r>
              <a:rPr lang="ar-SA" sz="3300" dirty="0">
                <a:solidFill>
                  <a:schemeClr val="bg1"/>
                </a:solidFill>
              </a:rPr>
              <a:t>أخَدُو لَيسوع عَ أورَشَليم، علَى أعْلَى مَطرَحْ بالهَيكَلْ وقَلُّلو</a:t>
            </a:r>
            <a:r>
              <a:rPr lang="ar-LB" sz="3300" dirty="0">
                <a:solidFill>
                  <a:schemeClr val="bg1"/>
                </a:solidFill>
              </a:rPr>
              <a:t>:</a:t>
            </a:r>
            <a:r>
              <a:rPr lang="ar-SA" sz="3300" dirty="0">
                <a:solidFill>
                  <a:schemeClr val="bg1"/>
                </a:solidFill>
              </a:rPr>
              <a:t> </a:t>
            </a:r>
            <a:r>
              <a:rPr lang="en-US" sz="3300" dirty="0">
                <a:solidFill>
                  <a:schemeClr val="bg1"/>
                </a:solidFill>
              </a:rPr>
              <a:t/>
            </a:r>
            <a:br>
              <a:rPr lang="en-US" sz="3300" dirty="0">
                <a:solidFill>
                  <a:schemeClr val="bg1"/>
                </a:solidFill>
              </a:rPr>
            </a:b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719944" y="2346965"/>
            <a:ext cx="6073557" cy="3586419"/>
          </a:xfrm>
          <a:prstGeom prst="cloudCallout">
            <a:avLst>
              <a:gd name="adj1" fmla="val 57042"/>
              <a:gd name="adj2" fmla="val -41040"/>
            </a:avLst>
          </a:prstGeom>
          <a:solidFill>
            <a:srgbClr val="C3D69B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500" dirty="0" smtClean="0">
                <a:solidFill>
                  <a:schemeClr val="bg1"/>
                </a:solidFill>
              </a:rPr>
              <a:t>إنْتَ</a:t>
            </a:r>
            <a:r>
              <a:rPr lang="ar-SA" sz="2500" dirty="0">
                <a:solidFill>
                  <a:schemeClr val="bg1"/>
                </a:solidFill>
              </a:rPr>
              <a:t>، ما جِيت تَ النّاس تَعرْفَكْ وتْصِيرْ مَشهُور؟ بَسيطَه! إرْمِي حالَكْ من هَون، لأنّو الكتاب المقدّس بِيقُول</a:t>
            </a:r>
            <a:r>
              <a:rPr lang="en-US" sz="2500" dirty="0">
                <a:solidFill>
                  <a:schemeClr val="bg1"/>
                </a:solidFill>
              </a:rPr>
              <a:t>: </a:t>
            </a:r>
            <a:br>
              <a:rPr lang="en-US" sz="2500" dirty="0">
                <a:solidFill>
                  <a:schemeClr val="bg1"/>
                </a:solidFill>
              </a:rPr>
            </a:br>
            <a:r>
              <a:rPr lang="en-US" sz="2500" dirty="0">
                <a:solidFill>
                  <a:schemeClr val="bg1"/>
                </a:solidFill>
              </a:rPr>
              <a:t>»</a:t>
            </a:r>
            <a:r>
              <a:rPr lang="ar-SA" sz="2500" dirty="0">
                <a:solidFill>
                  <a:schemeClr val="bg1"/>
                </a:solidFill>
              </a:rPr>
              <a:t>اللَّه بِيوَصِّي المَلايْكَة تَ يحِمْلُوك عَ إيدَيهُنْ تَ ما تُوقَعْ على حجَر</a:t>
            </a:r>
            <a:r>
              <a:rPr lang="en-US" sz="2500" dirty="0">
                <a:solidFill>
                  <a:schemeClr val="bg1"/>
                </a:solidFill>
              </a:rPr>
              <a:t>«. </a:t>
            </a:r>
            <a:br>
              <a:rPr lang="en-US" sz="2500" dirty="0">
                <a:solidFill>
                  <a:schemeClr val="bg1"/>
                </a:solidFill>
              </a:rPr>
            </a:br>
            <a:r>
              <a:rPr lang="ar-SA" sz="2500" dirty="0">
                <a:solidFill>
                  <a:schemeClr val="bg1"/>
                </a:solidFill>
              </a:rPr>
              <a:t>وهَيك كِلّ النّاس بِتْصيرْ تَعِرْفَك</a:t>
            </a:r>
            <a:r>
              <a:rPr lang="en-US" sz="2500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6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4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235" y="185530"/>
            <a:ext cx="3887541" cy="762000"/>
          </a:xfrm>
        </p:spPr>
        <p:txBody>
          <a:bodyPr/>
          <a:lstStyle/>
          <a:p>
            <a:pPr algn="r" rtl="1"/>
            <a:r>
              <a:rPr lang="ar-LB" b="1" dirty="0">
                <a:solidFill>
                  <a:schemeClr val="bg1"/>
                </a:solidFill>
              </a:rPr>
              <a:t>جاوبو يسوع: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524001" y="3853543"/>
            <a:ext cx="4990011" cy="2351315"/>
          </a:xfrm>
          <a:prstGeom prst="cloudCallout">
            <a:avLst>
              <a:gd name="adj1" fmla="val 47194"/>
              <a:gd name="adj2" fmla="val -41441"/>
            </a:avLst>
          </a:prstGeom>
          <a:solidFill>
            <a:srgbClr val="FFFF66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bg1"/>
                </a:solidFill>
              </a:rPr>
              <a:t>ومَكْتُوب كَمان مَا تْجَرِّبْ الرَّبّ إلِهَكْ. ونِحْنا ما بِنْحُط عَ اللَّه شرُوط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44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767</TotalTime>
  <Words>628</Words>
  <Application>Microsoft Office PowerPoint</Application>
  <PresentationFormat>Widescreen</PresentationFormat>
  <Paragraphs>107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 Arabic</vt:lpstr>
      <vt:lpstr>Arial</vt:lpstr>
      <vt:lpstr>Calibri</vt:lpstr>
      <vt:lpstr>Century Gothic</vt:lpstr>
      <vt:lpstr>Tahoma</vt:lpstr>
      <vt:lpstr>Times New Roman</vt:lpstr>
      <vt:lpstr>Traditional Arabic</vt:lpstr>
      <vt:lpstr>Wingdings 3</vt:lpstr>
      <vt:lpstr>Ion</vt:lpstr>
      <vt:lpstr>PowerPoint Presentation</vt:lpstr>
      <vt:lpstr>التّعليمات</vt:lpstr>
      <vt:lpstr>PowerPoint Presentation</vt:lpstr>
      <vt:lpstr>تركْ يَسوع الُأردُن ورَاحْ عَ البَرِّيّة بِقوّة الرُّوح تَ يْجَرْبو الشِّيطان - يجَرْبُو يِعنِي يِمْتِحْنُو – قَبل ما يبَلِّشْ رِسالْتُو</vt:lpstr>
      <vt:lpstr>وبِالبريّة صَام يَسوع،  40 يَوم و40 لَيلِة، حَتَّى جاع؛ والجُوعان بِيكُونْ ضْعِيفْ، وبْيِقْبَلْ ياكُلْ شو ما كان...  </vt:lpstr>
      <vt:lpstr>وَقْتا سِمِعْ صَوت المُجَرِّبْ بِيْقِلّلو:</vt:lpstr>
      <vt:lpstr>جاوبو يسوع:</vt:lpstr>
      <vt:lpstr>سَكَت المُجَرِّبْ بسْ أخَدُو لَيسوع عَ أورَشَليم، علَى أعْلَى مَطرَحْ بالهَيكَلْ وقَلُّلو:  </vt:lpstr>
      <vt:lpstr>جاوبو يسوع:</vt:lpstr>
      <vt:lpstr>من أورَشَليم أخَدُ إبْليس يَسوع عَ جَبَلْ عَالِي وفَرْجاه كِل مَمِالِكْ الأرض والدّنْيا ومَجْدا، وقَلُّلو :  </vt:lpstr>
      <vt:lpstr>جاوبو يسوع: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tekhnologic</dc:creator>
  <cp:lastModifiedBy>Admin</cp:lastModifiedBy>
  <cp:revision>66</cp:revision>
  <dcterms:created xsi:type="dcterms:W3CDTF">2016-09-24T22:12:41Z</dcterms:created>
  <dcterms:modified xsi:type="dcterms:W3CDTF">2025-12-23T08:13:12Z</dcterms:modified>
</cp:coreProperties>
</file>