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72" r:id="rId2"/>
    <p:sldId id="476" r:id="rId3"/>
    <p:sldId id="483" r:id="rId4"/>
    <p:sldId id="486" r:id="rId5"/>
    <p:sldId id="490" r:id="rId6"/>
    <p:sldId id="493" r:id="rId7"/>
    <p:sldId id="494" r:id="rId8"/>
    <p:sldId id="495" r:id="rId9"/>
    <p:sldId id="496" r:id="rId10"/>
    <p:sldId id="497" r:id="rId11"/>
    <p:sldId id="498" r:id="rId12"/>
    <p:sldId id="499" r:id="rId13"/>
    <p:sldId id="500" r:id="rId14"/>
    <p:sldId id="501" r:id="rId15"/>
    <p:sldId id="502" r:id="rId16"/>
    <p:sldId id="503" r:id="rId17"/>
    <p:sldId id="504" r:id="rId18"/>
    <p:sldId id="505" r:id="rId19"/>
    <p:sldId id="506" r:id="rId20"/>
    <p:sldId id="507" r:id="rId21"/>
    <p:sldId id="510" r:id="rId22"/>
    <p:sldId id="508" r:id="rId23"/>
    <p:sldId id="509" r:id="rId24"/>
    <p:sldId id="491" r:id="rId25"/>
    <p:sldId id="489" r:id="rId26"/>
    <p:sldId id="482" r:id="rId27"/>
    <p:sldId id="492" r:id="rId28"/>
    <p:sldId id="316" r:id="rId29"/>
  </p:sldIdLst>
  <p:sldSz cx="12192000" cy="6858000"/>
  <p:notesSz cx="6858000" cy="9144000"/>
  <p:embeddedFontLst>
    <p:embeddedFont>
      <p:font typeface="Harmattan" panose="020B0604020202020204" charset="-78"/>
      <p:regular r:id="rId32"/>
      <p:bold r:id="rId33"/>
    </p:embeddedFont>
    <p:embeddedFont>
      <p:font typeface="Calibri" panose="020F0502020204030204" pitchFamily="34" charset="0"/>
      <p:regular r:id="rId34"/>
      <p:bold r:id="rId35"/>
    </p:embeddedFont>
    <p:embeddedFont>
      <p:font typeface="Tahoma" panose="020B0604030504040204" pitchFamily="34" charset="0"/>
      <p:regular r:id="rId36"/>
      <p:bold r:id="rId37"/>
    </p:embeddedFont>
  </p:embeddedFontLst>
  <p:custShowLst>
    <p:custShow name="اجابة خاطئة" id="0">
      <p:sldLst>
        <p:sld r:id="rId27"/>
      </p:sldLst>
    </p:custShow>
    <p:custShow name="اجابة خاطئة 2" id="1">
      <p:sldLst>
        <p:sld r:id="rId28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مقدمة" id="{0B9D9C2E-3139-4CA3-A247-8044E0D20421}">
          <p14:sldIdLst>
            <p14:sldId id="472"/>
            <p14:sldId id="476"/>
          </p14:sldIdLst>
        </p14:section>
        <p14:section name="يمكن تكرار هذه الشرائح لزيادة عدد الأسئلة" id="{5A2F150F-69C8-489B-A7B5-B10F46E1C6D9}">
          <p14:sldIdLst>
            <p14:sldId id="483"/>
            <p14:sldId id="486"/>
            <p14:sldId id="490"/>
            <p14:sldId id="493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10"/>
            <p14:sldId id="508"/>
            <p14:sldId id="509"/>
          </p14:sldIdLst>
        </p14:section>
        <p14:section name="النهاية" id="{E78299F9-E10A-47B7-8F0A-C7A7BF1C90DE}">
          <p14:sldIdLst>
            <p14:sldId id="491"/>
            <p14:sldId id="489"/>
          </p14:sldIdLst>
        </p14:section>
        <p14:section name="اجابة خاطئة" id="{2571B5AD-35A7-403A-A5D6-EC617A9D7309}">
          <p14:sldIdLst>
            <p14:sldId id="482"/>
            <p14:sldId id="492"/>
          </p14:sldIdLst>
        </p14:section>
        <p14:section name="تعليمات الاستخدام" id="{831F6C9E-DD6B-4BD0-B498-E3A37ED2EE17}">
          <p14:sldIdLst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2411" userDrawn="1">
          <p15:clr>
            <a:srgbClr val="A4A3A4"/>
          </p15:clr>
        </p15:guide>
        <p15:guide id="3" orient="horz" pos="2546" userDrawn="1">
          <p15:clr>
            <a:srgbClr val="A4A3A4"/>
          </p15:clr>
        </p15:guide>
        <p15:guide id="4" orient="horz" pos="2999" userDrawn="1">
          <p15:clr>
            <a:srgbClr val="A4A3A4"/>
          </p15:clr>
        </p15:guide>
        <p15:guide id="5" orient="horz" pos="1888" userDrawn="1">
          <p15:clr>
            <a:srgbClr val="A4A3A4"/>
          </p15:clr>
        </p15:guide>
        <p15:guide id="6" orient="horz" pos="3181" userDrawn="1">
          <p15:clr>
            <a:srgbClr val="A4A3A4"/>
          </p15:clr>
        </p15:guide>
        <p15:guide id="7" orient="horz" pos="3657" userDrawn="1">
          <p15:clr>
            <a:srgbClr val="A4A3A4"/>
          </p15:clr>
        </p15:guide>
        <p15:guide id="8" pos="560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2D050"/>
    <a:srgbClr val="413C48"/>
    <a:srgbClr val="4B3941"/>
    <a:srgbClr val="66525B"/>
    <a:srgbClr val="E57A02"/>
    <a:srgbClr val="FA9234"/>
    <a:srgbClr val="F0DDBF"/>
    <a:srgbClr val="BF9F7E"/>
    <a:srgbClr val="EFDBBC"/>
    <a:srgbClr val="633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540AE7-3A20-45B7-B0B7-8B3B39D4A5E7}" v="482" dt="2024-04-23T18:39:29.6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483" autoAdjust="0"/>
    <p:restoredTop sz="95056" autoAdjust="0"/>
  </p:normalViewPr>
  <p:slideViewPr>
    <p:cSldViewPr snapToGrid="0" showGuides="1">
      <p:cViewPr varScale="1">
        <p:scale>
          <a:sx n="72" d="100"/>
          <a:sy n="72" d="100"/>
        </p:scale>
        <p:origin x="534" y="96"/>
      </p:cViewPr>
      <p:guideLst>
        <p:guide orient="horz" pos="2341"/>
        <p:guide pos="2411"/>
        <p:guide orient="horz" pos="2546"/>
        <p:guide orient="horz" pos="2999"/>
        <p:guide orient="horz" pos="1888"/>
        <p:guide orient="horz" pos="3181"/>
        <p:guide orient="horz" pos="3657"/>
        <p:guide pos="56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 M" userId="84cd2103f36ef0dc" providerId="LiveId" clId="{01E09B30-C166-4DCD-BEA7-9AD4AECA9E7F}"/>
    <pc:docChg chg="modSld">
      <pc:chgData name="H M" userId="84cd2103f36ef0dc" providerId="LiveId" clId="{01E09B30-C166-4DCD-BEA7-9AD4AECA9E7F}" dt="2024-03-16T14:52:25.568" v="11" actId="1076"/>
      <pc:docMkLst>
        <pc:docMk/>
      </pc:docMkLst>
      <pc:sldChg chg="modSp mod">
        <pc:chgData name="H M" userId="84cd2103f36ef0dc" providerId="LiveId" clId="{01E09B30-C166-4DCD-BEA7-9AD4AECA9E7F}" dt="2024-03-16T14:49:16.274" v="2" actId="12789"/>
        <pc:sldMkLst>
          <pc:docMk/>
          <pc:sldMk cId="2178105663" sldId="473"/>
        </pc:sldMkLst>
        <pc:spChg chg="mod">
          <ac:chgData name="H M" userId="84cd2103f36ef0dc" providerId="LiveId" clId="{01E09B30-C166-4DCD-BEA7-9AD4AECA9E7F}" dt="2024-03-16T14:49:16.274" v="2" actId="12789"/>
          <ac:spMkLst>
            <pc:docMk/>
            <pc:sldMk cId="2178105663" sldId="473"/>
            <ac:spMk id="3" creationId="{A8F20A43-B4A7-466F-53AC-5C81940565B6}"/>
          </ac:spMkLst>
        </pc:spChg>
      </pc:sldChg>
      <pc:sldChg chg="modSp mod">
        <pc:chgData name="H M" userId="84cd2103f36ef0dc" providerId="LiveId" clId="{01E09B30-C166-4DCD-BEA7-9AD4AECA9E7F}" dt="2024-03-16T14:52:25.568" v="11" actId="1076"/>
        <pc:sldMkLst>
          <pc:docMk/>
          <pc:sldMk cId="2830667397" sldId="475"/>
        </pc:sldMkLst>
        <pc:spChg chg="mod">
          <ac:chgData name="H M" userId="84cd2103f36ef0dc" providerId="LiveId" clId="{01E09B30-C166-4DCD-BEA7-9AD4AECA9E7F}" dt="2024-03-16T14:52:25.568" v="11" actId="1076"/>
          <ac:spMkLst>
            <pc:docMk/>
            <pc:sldMk cId="2830667397" sldId="475"/>
            <ac:spMk id="10" creationId="{A40D20A5-5E22-0A6F-FDDF-7EC887A74C8C}"/>
          </ac:spMkLst>
        </pc:spChg>
      </pc:sldChg>
      <pc:sldChg chg="modTransition">
        <pc:chgData name="H M" userId="84cd2103f36ef0dc" providerId="LiveId" clId="{01E09B30-C166-4DCD-BEA7-9AD4AECA9E7F}" dt="2024-03-16T14:49:53.200" v="10"/>
        <pc:sldMkLst>
          <pc:docMk/>
          <pc:sldMk cId="3644741614" sldId="476"/>
        </pc:sldMkLst>
      </pc:sldChg>
    </pc:docChg>
  </pc:docChgLst>
  <pc:docChgLst>
    <pc:chgData name="H M" userId="84cd2103f36ef0dc" providerId="LiveId" clId="{FBCBC828-13B0-4693-9F47-B9145791298F}"/>
    <pc:docChg chg="undo custSel addSld delSld modSld modSection">
      <pc:chgData name="H M" userId="84cd2103f36ef0dc" providerId="LiveId" clId="{FBCBC828-13B0-4693-9F47-B9145791298F}" dt="2024-04-20T19:00:40.873" v="127" actId="12789"/>
      <pc:docMkLst>
        <pc:docMk/>
      </pc:docMkLst>
      <pc:sldChg chg="addSp delSp modSp mod delAnim modAnim">
        <pc:chgData name="H M" userId="84cd2103f36ef0dc" providerId="LiveId" clId="{FBCBC828-13B0-4693-9F47-B9145791298F}" dt="2024-04-20T18:47:53.193" v="20"/>
        <pc:sldMkLst>
          <pc:docMk/>
          <pc:sldMk cId="3273676349" sldId="472"/>
        </pc:sldMkLst>
        <pc:spChg chg="add del">
          <ac:chgData name="H M" userId="84cd2103f36ef0dc" providerId="LiveId" clId="{FBCBC828-13B0-4693-9F47-B9145791298F}" dt="2024-04-20T18:45:54.534" v="3" actId="478"/>
          <ac:spMkLst>
            <pc:docMk/>
            <pc:sldMk cId="3273676349" sldId="472"/>
            <ac:spMk id="6" creationId="{4D25058D-8438-087F-55D9-7951E060CAFB}"/>
          </ac:spMkLst>
        </pc:spChg>
        <pc:picChg chg="add mod ord">
          <ac:chgData name="H M" userId="84cd2103f36ef0dc" providerId="LiveId" clId="{FBCBC828-13B0-4693-9F47-B9145791298F}" dt="2024-04-20T18:47:33.133" v="18" actId="167"/>
          <ac:picMkLst>
            <pc:docMk/>
            <pc:sldMk cId="3273676349" sldId="472"/>
            <ac:picMk id="2" creationId="{32A061BC-6A2B-A955-294B-36C5E1688B39}"/>
          </ac:picMkLst>
        </pc:picChg>
        <pc:picChg chg="del">
          <ac:chgData name="H M" userId="84cd2103f36ef0dc" providerId="LiveId" clId="{FBCBC828-13B0-4693-9F47-B9145791298F}" dt="2024-04-20T18:45:56.313" v="4" actId="478"/>
          <ac:picMkLst>
            <pc:docMk/>
            <pc:sldMk cId="3273676349" sldId="472"/>
            <ac:picMk id="5" creationId="{766AC4C9-8565-9153-827D-9F7FB190F825}"/>
          </ac:picMkLst>
        </pc:picChg>
        <pc:picChg chg="del">
          <ac:chgData name="H M" userId="84cd2103f36ef0dc" providerId="LiveId" clId="{FBCBC828-13B0-4693-9F47-B9145791298F}" dt="2024-04-20T18:45:49.934" v="0" actId="478"/>
          <ac:picMkLst>
            <pc:docMk/>
            <pc:sldMk cId="3273676349" sldId="472"/>
            <ac:picMk id="30" creationId="{DE0B778E-E5DC-FFCD-56EB-B5005CD9E58F}"/>
          </ac:picMkLst>
        </pc:picChg>
      </pc:sldChg>
      <pc:sldChg chg="addSp delSp modSp mod delAnim modAnim">
        <pc:chgData name="H M" userId="84cd2103f36ef0dc" providerId="LiveId" clId="{FBCBC828-13B0-4693-9F47-B9145791298F}" dt="2024-04-20T18:49:06.544" v="34"/>
        <pc:sldMkLst>
          <pc:docMk/>
          <pc:sldMk cId="2178105663" sldId="473"/>
        </pc:sldMkLst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2" creationId="{324978C4-9DC3-ABE1-03D5-867050337D03}"/>
          </ac:spMkLst>
        </pc:spChg>
        <pc:spChg chg="del">
          <ac:chgData name="H M" userId="84cd2103f36ef0dc" providerId="LiveId" clId="{FBCBC828-13B0-4693-9F47-B9145791298F}" dt="2024-04-20T18:46:34.899" v="13" actId="478"/>
          <ac:spMkLst>
            <pc:docMk/>
            <pc:sldMk cId="2178105663" sldId="473"/>
            <ac:spMk id="3" creationId="{A8F20A43-B4A7-466F-53AC-5C81940565B6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1" creationId="{05DBB17E-C1C4-3C0A-AAB7-6A87C57A07FD}"/>
          </ac:spMkLst>
        </pc:spChg>
        <pc:spChg chg="mod">
          <ac:chgData name="H M" userId="84cd2103f36ef0dc" providerId="LiveId" clId="{FBCBC828-13B0-4693-9F47-B9145791298F}" dt="2024-04-20T18:48:46.736" v="31" actId="1076"/>
          <ac:spMkLst>
            <pc:docMk/>
            <pc:sldMk cId="2178105663" sldId="473"/>
            <ac:spMk id="12" creationId="{C901F14A-21E0-6A4D-AA3C-4740FE05E33F}"/>
          </ac:spMkLst>
        </pc:spChg>
        <pc:picChg chg="add mod ord">
          <ac:chgData name="H M" userId="84cd2103f36ef0dc" providerId="LiveId" clId="{FBCBC828-13B0-4693-9F47-B9145791298F}" dt="2024-04-20T18:48:38.247" v="28" actId="167"/>
          <ac:picMkLst>
            <pc:docMk/>
            <pc:sldMk cId="2178105663" sldId="473"/>
            <ac:picMk id="5" creationId="{C91E7095-C182-00D2-301A-02E8D9327434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7" creationId="{EE273F38-486E-ABC1-64E3-9952DDB5A882}"/>
          </ac:picMkLst>
        </pc:picChg>
        <pc:picChg chg="del">
          <ac:chgData name="H M" userId="84cd2103f36ef0dc" providerId="LiveId" clId="{FBCBC828-13B0-4693-9F47-B9145791298F}" dt="2024-04-20T18:46:36.453" v="14" actId="478"/>
          <ac:picMkLst>
            <pc:docMk/>
            <pc:sldMk cId="2178105663" sldId="473"/>
            <ac:picMk id="9" creationId="{9C56D070-A9C4-0ECF-1C16-1D56E92B089E}"/>
          </ac:picMkLst>
        </pc:picChg>
        <pc:picChg chg="mod">
          <ac:chgData name="H M" userId="84cd2103f36ef0dc" providerId="LiveId" clId="{FBCBC828-13B0-4693-9F47-B9145791298F}" dt="2024-04-20T18:48:46.736" v="31" actId="1076"/>
          <ac:picMkLst>
            <pc:docMk/>
            <pc:sldMk cId="2178105663" sldId="473"/>
            <ac:picMk id="18" creationId="{9EB119A3-C76A-EE34-D834-61334C7EB72E}"/>
          </ac:picMkLst>
        </pc:picChg>
      </pc:sldChg>
      <pc:sldChg chg="addSp delSp modSp mod delAnim modAnim">
        <pc:chgData name="H M" userId="84cd2103f36ef0dc" providerId="LiveId" clId="{FBCBC828-13B0-4693-9F47-B9145791298F}" dt="2024-04-20T18:58:01.874" v="119"/>
        <pc:sldMkLst>
          <pc:docMk/>
          <pc:sldMk cId="2830667397" sldId="475"/>
        </pc:sldMkLst>
        <pc:spChg chg="add mod">
          <ac:chgData name="H M" userId="84cd2103f36ef0dc" providerId="LiveId" clId="{FBCBC828-13B0-4693-9F47-B9145791298F}" dt="2024-04-20T18:53:17.509" v="48"/>
          <ac:spMkLst>
            <pc:docMk/>
            <pc:sldMk cId="2830667397" sldId="475"/>
            <ac:spMk id="4" creationId="{A23671F4-5E3C-1080-8A4B-B5C11CD2E5D3}"/>
          </ac:spMkLst>
        </pc:spChg>
        <pc:spChg chg="add mod">
          <ac:chgData name="H M" userId="84cd2103f36ef0dc" providerId="LiveId" clId="{FBCBC828-13B0-4693-9F47-B9145791298F}" dt="2024-04-20T18:56:29.094" v="109" actId="1076"/>
          <ac:spMkLst>
            <pc:docMk/>
            <pc:sldMk cId="2830667397" sldId="475"/>
            <ac:spMk id="5" creationId="{C8A0DA0C-163F-5E2A-8F2E-28D1033B08B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46:28.027" v="11" actId="478"/>
          <ac:spMkLst>
            <pc:docMk/>
            <pc:sldMk cId="2830667397" sldId="475"/>
            <ac:spMk id="7" creationId="{3CB25C79-53B6-144D-AA09-652FCBD88E50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8" creationId="{C6971C43-E55F-6651-FAA3-2AA6446E72D8}"/>
          </ac:spMkLst>
        </pc:spChg>
        <pc:spChg chg="add mod">
          <ac:chgData name="H M" userId="84cd2103f36ef0dc" providerId="LiveId" clId="{FBCBC828-13B0-4693-9F47-B9145791298F}" dt="2024-04-20T18:56:19.535" v="108" actId="207"/>
          <ac:spMkLst>
            <pc:docMk/>
            <pc:sldMk cId="2830667397" sldId="475"/>
            <ac:spMk id="9" creationId="{183074EF-B76E-30F0-0CC2-18D548EA8729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10" creationId="{A40D20A5-5E22-0A6F-FDDF-7EC887A74C8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4" creationId="{7EF32D1F-6F6F-66DA-5D5E-B613AC165F44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6" creationId="{E6CE1626-64B2-5DB2-2B18-312863FCD97C}"/>
          </ac:spMkLst>
        </pc:spChg>
        <pc:spChg chg="del mod">
          <ac:chgData name="H M" userId="84cd2103f36ef0dc" providerId="LiveId" clId="{FBCBC828-13B0-4693-9F47-B9145791298F}" dt="2024-04-20T18:50:27.358" v="46" actId="478"/>
          <ac:spMkLst>
            <pc:docMk/>
            <pc:sldMk cId="2830667397" sldId="475"/>
            <ac:spMk id="97" creationId="{1A03CA6B-E015-4CCA-DAD6-AB2F4853165B}"/>
          </ac:spMkLst>
        </pc:spChg>
        <pc:grpChg chg="del mod">
          <ac:chgData name="H M" userId="84cd2103f36ef0dc" providerId="LiveId" clId="{FBCBC828-13B0-4693-9F47-B9145791298F}" dt="2024-04-20T18:50:27.724" v="47" actId="478"/>
          <ac:grpSpMkLst>
            <pc:docMk/>
            <pc:sldMk cId="2830667397" sldId="475"/>
            <ac:grpSpMk id="46" creationId="{8BCFE066-7C17-FC87-D19C-A44BDBA86705}"/>
          </ac:grpSpMkLst>
        </pc:grpChg>
        <pc:grpChg chg="del mod">
          <ac:chgData name="H M" userId="84cd2103f36ef0dc" providerId="LiveId" clId="{FBCBC828-13B0-4693-9F47-B9145791298F}" dt="2024-04-20T18:50:27.358" v="46" actId="478"/>
          <ac:grpSpMkLst>
            <pc:docMk/>
            <pc:sldMk cId="2830667397" sldId="475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46:29.403" v="12" actId="478"/>
          <ac:picMkLst>
            <pc:docMk/>
            <pc:sldMk cId="2830667397" sldId="475"/>
            <ac:picMk id="2" creationId="{D887AF96-0549-FBA4-E3C6-A91C42C59CA0}"/>
          </ac:picMkLst>
        </pc:picChg>
        <pc:picChg chg="add mod ord">
          <ac:chgData name="H M" userId="84cd2103f36ef0dc" providerId="LiveId" clId="{FBCBC828-13B0-4693-9F47-B9145791298F}" dt="2024-04-20T18:49:38.174" v="38" actId="167"/>
          <ac:picMkLst>
            <pc:docMk/>
            <pc:sldMk cId="2830667397" sldId="475"/>
            <ac:picMk id="3" creationId="{0EF6F114-A5A2-24C5-FD8E-9A640DED8F6D}"/>
          </ac:picMkLst>
        </pc:picChg>
        <pc:picChg chg="add mod">
          <ac:chgData name="H M" userId="84cd2103f36ef0dc" providerId="LiveId" clId="{FBCBC828-13B0-4693-9F47-B9145791298F}" dt="2024-04-20T18:56:58.334" v="115" actId="1076"/>
          <ac:picMkLst>
            <pc:docMk/>
            <pc:sldMk cId="2830667397" sldId="475"/>
            <ac:picMk id="11" creationId="{D12A1CCA-1A09-392F-173D-5BAE7D882695}"/>
          </ac:picMkLst>
        </pc:picChg>
        <pc:picChg chg="del mod">
          <ac:chgData name="H M" userId="84cd2103f36ef0dc" providerId="LiveId" clId="{FBCBC828-13B0-4693-9F47-B9145791298F}" dt="2024-04-20T18:50:27.358" v="46" actId="478"/>
          <ac:picMkLst>
            <pc:docMk/>
            <pc:sldMk cId="2830667397" sldId="475"/>
            <ac:picMk id="63" creationId="{C2D2DE25-ACCD-BE5E-5A49-1DFAB2E51EA6}"/>
          </ac:picMkLst>
        </pc:picChg>
      </pc:sldChg>
      <pc:sldChg chg="addSp delSp modSp mod delAnim modAnim">
        <pc:chgData name="H M" userId="84cd2103f36ef0dc" providerId="LiveId" clId="{FBCBC828-13B0-4693-9F47-B9145791298F}" dt="2024-04-20T18:48:16.463" v="24"/>
        <pc:sldMkLst>
          <pc:docMk/>
          <pc:sldMk cId="3644741614" sldId="476"/>
        </pc:sldMkLst>
        <pc:spChg chg="del">
          <ac:chgData name="H M" userId="84cd2103f36ef0dc" providerId="LiveId" clId="{FBCBC828-13B0-4693-9F47-B9145791298F}" dt="2024-04-20T18:46:00.645" v="5" actId="478"/>
          <ac:spMkLst>
            <pc:docMk/>
            <pc:sldMk cId="3644741614" sldId="476"/>
            <ac:spMk id="6" creationId="{4D25058D-8438-087F-55D9-7951E060CAFB}"/>
          </ac:spMkLst>
        </pc:spChg>
        <pc:picChg chg="add mod">
          <ac:chgData name="H M" userId="84cd2103f36ef0dc" providerId="LiveId" clId="{FBCBC828-13B0-4693-9F47-B9145791298F}" dt="2024-04-20T18:48:13.944" v="23" actId="12789"/>
          <ac:picMkLst>
            <pc:docMk/>
            <pc:sldMk cId="3644741614" sldId="476"/>
            <ac:picMk id="2" creationId="{D36F1775-2808-F688-4CB6-E7100EDCC586}"/>
          </ac:picMkLst>
        </pc:picChg>
        <pc:picChg chg="del">
          <ac:chgData name="H M" userId="84cd2103f36ef0dc" providerId="LiveId" clId="{FBCBC828-13B0-4693-9F47-B9145791298F}" dt="2024-04-20T18:46:04.393" v="6" actId="478"/>
          <ac:picMkLst>
            <pc:docMk/>
            <pc:sldMk cId="3644741614" sldId="476"/>
            <ac:picMk id="3" creationId="{4694CAC8-3C6A-D6D7-C050-79A9F6591BB4}"/>
          </ac:picMkLst>
        </pc:picChg>
      </pc:sldChg>
      <pc:sldChg chg="delSp modSp mod delAnim">
        <pc:chgData name="H M" userId="84cd2103f36ef0dc" providerId="LiveId" clId="{FBCBC828-13B0-4693-9F47-B9145791298F}" dt="2024-04-20T18:46:23.523" v="10" actId="1076"/>
        <pc:sldMkLst>
          <pc:docMk/>
          <pc:sldMk cId="1573279263" sldId="477"/>
        </pc:sldMkLst>
        <pc:spChg chg="mod">
          <ac:chgData name="H M" userId="84cd2103f36ef0dc" providerId="LiveId" clId="{FBCBC828-13B0-4693-9F47-B9145791298F}" dt="2024-04-20T18:46:23.523" v="10" actId="1076"/>
          <ac:spMkLst>
            <pc:docMk/>
            <pc:sldMk cId="1573279263" sldId="477"/>
            <ac:spMk id="6" creationId="{5D1395DD-71ED-41A3-AF3C-5A0A16E16941}"/>
          </ac:spMkLst>
        </pc:spChg>
        <pc:picChg chg="del">
          <ac:chgData name="H M" userId="84cd2103f36ef0dc" providerId="LiveId" clId="{FBCBC828-13B0-4693-9F47-B9145791298F}" dt="2024-04-20T18:46:19.688" v="9" actId="478"/>
          <ac:picMkLst>
            <pc:docMk/>
            <pc:sldMk cId="1573279263" sldId="477"/>
            <ac:picMk id="4" creationId="{D9C83553-290F-C97C-434B-12C9B4A325CA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629441703" sldId="478"/>
        </pc:sldMkLst>
      </pc:sldChg>
      <pc:sldChg chg="delSp modSp add mod delAnim modShow">
        <pc:chgData name="H M" userId="84cd2103f36ef0dc" providerId="LiveId" clId="{FBCBC828-13B0-4693-9F47-B9145791298F}" dt="2024-04-20T18:55:27.015" v="96" actId="1076"/>
        <pc:sldMkLst>
          <pc:docMk/>
          <pc:sldMk cId="2848469392" sldId="478"/>
        </pc:sldMkLst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10" creationId="{A40D20A5-5E22-0A6F-FDDF-7EC887A74C8C}"/>
          </ac:spMkLst>
        </pc:spChg>
        <pc:spChg chg="mod">
          <ac:chgData name="H M" userId="84cd2103f36ef0dc" providerId="LiveId" clId="{FBCBC828-13B0-4693-9F47-B9145791298F}" dt="2024-04-20T18:55:27.015" v="96" actId="1076"/>
          <ac:spMkLst>
            <pc:docMk/>
            <pc:sldMk cId="2848469392" sldId="478"/>
            <ac:spMk id="94" creationId="{7EF32D1F-6F6F-66DA-5D5E-B613AC165F44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6" creationId="{E6CE1626-64B2-5DB2-2B18-312863FCD97C}"/>
          </ac:spMkLst>
        </pc:spChg>
        <pc:spChg chg="mod">
          <ac:chgData name="H M" userId="84cd2103f36ef0dc" providerId="LiveId" clId="{FBCBC828-13B0-4693-9F47-B9145791298F}" dt="2024-04-20T18:50:18.793" v="44" actId="1076"/>
          <ac:spMkLst>
            <pc:docMk/>
            <pc:sldMk cId="2848469392" sldId="478"/>
            <ac:spMk id="97" creationId="{1A03CA6B-E015-4CCA-DAD6-AB2F4853165B}"/>
          </ac:spMkLst>
        </pc:s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46" creationId="{8BCFE066-7C17-FC87-D19C-A44BDBA86705}"/>
          </ac:grpSpMkLst>
        </pc:grpChg>
        <pc:grpChg chg="mod">
          <ac:chgData name="H M" userId="84cd2103f36ef0dc" providerId="LiveId" clId="{FBCBC828-13B0-4693-9F47-B9145791298F}" dt="2024-04-20T18:50:18.793" v="44" actId="1076"/>
          <ac:grpSpMkLst>
            <pc:docMk/>
            <pc:sldMk cId="2848469392" sldId="478"/>
            <ac:grpSpMk id="106" creationId="{20C628D3-9676-9439-E467-D36299F203E4}"/>
          </ac:grpSpMkLst>
        </pc:grpChg>
        <pc:picChg chg="del">
          <ac:chgData name="H M" userId="84cd2103f36ef0dc" providerId="LiveId" clId="{FBCBC828-13B0-4693-9F47-B9145791298F}" dt="2024-04-20T18:50:11.738" v="43" actId="478"/>
          <ac:picMkLst>
            <pc:docMk/>
            <pc:sldMk cId="2848469392" sldId="478"/>
            <ac:picMk id="3" creationId="{0EF6F114-A5A2-24C5-FD8E-9A640DED8F6D}"/>
          </ac:picMkLst>
        </pc:picChg>
        <pc:picChg chg="mod">
          <ac:chgData name="H M" userId="84cd2103f36ef0dc" providerId="LiveId" clId="{FBCBC828-13B0-4693-9F47-B9145791298F}" dt="2024-04-20T18:50:18.793" v="44" actId="1076"/>
          <ac:picMkLst>
            <pc:docMk/>
            <pc:sldMk cId="2848469392" sldId="478"/>
            <ac:picMk id="63" creationId="{C2D2DE25-ACCD-BE5E-5A49-1DFAB2E51EA6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047171" sldId="479"/>
        </pc:sldMkLst>
      </pc:sldChg>
      <pc:sldChg chg="addSp delSp modSp add mod addAnim delAnim modAnim">
        <pc:chgData name="H M" userId="84cd2103f36ef0dc" providerId="LiveId" clId="{FBCBC828-13B0-4693-9F47-B9145791298F}" dt="2024-04-20T19:00:40.873" v="127" actId="12789"/>
        <pc:sldMkLst>
          <pc:docMk/>
          <pc:sldMk cId="2026544121" sldId="479"/>
        </pc:sldMkLst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5" creationId="{C8A0DA0C-163F-5E2A-8F2E-28D1033B08B0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6" creationId="{15BCCA4B-4CA1-550F-CF00-39576DF184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8" creationId="{C6971C43-E55F-6651-FAA3-2AA6446E72D8}"/>
          </ac:spMkLst>
        </pc:spChg>
        <pc:spChg chg="del">
          <ac:chgData name="H M" userId="84cd2103f36ef0dc" providerId="LiveId" clId="{FBCBC828-13B0-4693-9F47-B9145791298F}" dt="2024-04-20T18:59:36.500" v="123" actId="478"/>
          <ac:spMkLst>
            <pc:docMk/>
            <pc:sldMk cId="2026544121" sldId="479"/>
            <ac:spMk id="9" creationId="{183074EF-B76E-30F0-0CC2-18D548EA8729}"/>
          </ac:spMkLst>
        </pc:spChg>
        <pc:picChg chg="add mod">
          <ac:chgData name="H M" userId="84cd2103f36ef0dc" providerId="LiveId" clId="{FBCBC828-13B0-4693-9F47-B9145791298F}" dt="2024-04-20T19:00:40.873" v="127" actId="12789"/>
          <ac:picMkLst>
            <pc:docMk/>
            <pc:sldMk cId="2026544121" sldId="479"/>
            <ac:picMk id="2" creationId="{D4BAA996-AAFA-9266-8A0A-6D41268198C5}"/>
          </ac:picMkLst>
        </pc:picChg>
        <pc:picChg chg="add del">
          <ac:chgData name="H M" userId="84cd2103f36ef0dc" providerId="LiveId" clId="{FBCBC828-13B0-4693-9F47-B9145791298F}" dt="2024-04-20T19:00:31.078" v="124" actId="478"/>
          <ac:picMkLst>
            <pc:docMk/>
            <pc:sldMk cId="2026544121" sldId="479"/>
            <ac:picMk id="3" creationId="{0EF6F114-A5A2-24C5-FD8E-9A640DED8F6D}"/>
          </ac:picMkLst>
        </pc:picChg>
        <pc:picChg chg="del">
          <ac:chgData name="H M" userId="84cd2103f36ef0dc" providerId="LiveId" clId="{FBCBC828-13B0-4693-9F47-B9145791298F}" dt="2024-04-20T18:59:36.500" v="123" actId="478"/>
          <ac:picMkLst>
            <pc:docMk/>
            <pc:sldMk cId="2026544121" sldId="479"/>
            <ac:picMk id="11" creationId="{D12A1CCA-1A09-392F-173D-5BAE7D882695}"/>
          </ac:picMkLst>
        </pc:picChg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502806136" sldId="480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1011545787" sldId="481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3149734577" sldId="482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5275607" sldId="483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418574201" sldId="484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737856229" sldId="485"/>
        </pc:sldMkLst>
      </pc:sldChg>
      <pc:sldChg chg="del">
        <pc:chgData name="H M" userId="84cd2103f36ef0dc" providerId="LiveId" clId="{FBCBC828-13B0-4693-9F47-B9145791298F}" dt="2024-04-20T18:46:09.954" v="7" actId="47"/>
        <pc:sldMkLst>
          <pc:docMk/>
          <pc:sldMk cId="2060565032" sldId="486"/>
        </pc:sldMkLst>
      </pc:sldChg>
    </pc:docChg>
  </pc:docChgLst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an Selim" userId="84cd2103f36ef0dc" providerId="LiveId" clId="{B8540AE7-3A20-45B7-B0B7-8B3B39D4A5E7}"/>
    <pc:docChg chg="undo custSel addSld delSld modSld sldOrd modMainMaster addSection modSection">
      <pc:chgData name="Hasan Selim" userId="84cd2103f36ef0dc" providerId="LiveId" clId="{B8540AE7-3A20-45B7-B0B7-8B3B39D4A5E7}" dt="2024-04-23T19:08:07.060" v="993" actId="20577"/>
      <pc:docMkLst>
        <pc:docMk/>
      </pc:docMkLst>
      <pc:sldChg chg="modSp mod">
        <pc:chgData name="Hasan Selim" userId="84cd2103f36ef0dc" providerId="LiveId" clId="{B8540AE7-3A20-45B7-B0B7-8B3B39D4A5E7}" dt="2024-04-23T19:08:07.060" v="993" actId="20577"/>
        <pc:sldMkLst>
          <pc:docMk/>
          <pc:sldMk cId="1487315265" sldId="316"/>
        </pc:sldMkLst>
        <pc:spChg chg="mod">
          <ac:chgData name="Hasan Selim" userId="84cd2103f36ef0dc" providerId="LiveId" clId="{B8540AE7-3A20-45B7-B0B7-8B3B39D4A5E7}" dt="2024-04-23T19:08:07.060" v="993" actId="20577"/>
          <ac:spMkLst>
            <pc:docMk/>
            <pc:sldMk cId="1487315265" sldId="316"/>
            <ac:spMk id="8" creationId="{F1B3A702-848F-D0F9-8129-BC9B1858C42F}"/>
          </ac:spMkLst>
        </pc:spChg>
      </pc:sldChg>
      <pc:sldChg chg="addSp delSp modSp mod addAnim delAnim modAnim">
        <pc:chgData name="Hasan Selim" userId="84cd2103f36ef0dc" providerId="LiveId" clId="{B8540AE7-3A20-45B7-B0B7-8B3B39D4A5E7}" dt="2024-04-23T18:16:13.238" v="880"/>
        <pc:sldMkLst>
          <pc:docMk/>
          <pc:sldMk cId="3273676349" sldId="472"/>
        </pc:sldMkLst>
        <pc:spChg chg="add del mod ord">
          <ac:chgData name="Hasan Selim" userId="84cd2103f36ef0dc" providerId="LiveId" clId="{B8540AE7-3A20-45B7-B0B7-8B3B39D4A5E7}" dt="2024-04-23T16:16:01.045" v="520" actId="478"/>
          <ac:spMkLst>
            <pc:docMk/>
            <pc:sldMk cId="3273676349" sldId="472"/>
            <ac:spMk id="7" creationId="{87723E20-323E-BC1B-2040-C240D1495C3B}"/>
          </ac:spMkLst>
        </pc:spChg>
        <pc:spChg chg="add mod ord">
          <ac:chgData name="Hasan Selim" userId="84cd2103f36ef0dc" providerId="LiveId" clId="{B8540AE7-3A20-45B7-B0B7-8B3B39D4A5E7}" dt="2024-04-23T17:53:12.468" v="847" actId="167"/>
          <ac:spMkLst>
            <pc:docMk/>
            <pc:sldMk cId="3273676349" sldId="472"/>
            <ac:spMk id="11" creationId="{B29E98F9-458B-1F5F-C790-55FA98B7406C}"/>
          </ac:spMkLst>
        </pc:spChg>
        <pc:spChg chg="mod">
          <ac:chgData name="Hasan Selim" userId="84cd2103f36ef0dc" providerId="LiveId" clId="{B8540AE7-3A20-45B7-B0B7-8B3B39D4A5E7}" dt="2024-04-23T15:19:21.130" v="144" actId="403"/>
          <ac:spMkLst>
            <pc:docMk/>
            <pc:sldMk cId="3273676349" sldId="472"/>
            <ac:spMk id="31" creationId="{EB6610BE-7A69-B143-8BB9-51262559B118}"/>
          </ac:spMkLst>
        </pc:spChg>
        <pc:spChg chg="del">
          <ac:chgData name="Hasan Selim" userId="84cd2103f36ef0dc" providerId="LiveId" clId="{B8540AE7-3A20-45B7-B0B7-8B3B39D4A5E7}" dt="2024-04-23T15:03:27.009" v="1" actId="478"/>
          <ac:spMkLst>
            <pc:docMk/>
            <pc:sldMk cId="3273676349" sldId="472"/>
            <ac:spMk id="43" creationId="{BBBF3EE2-3197-C1EE-6A63-AB2A862D0A5B}"/>
          </ac:spMkLst>
        </pc:spChg>
        <pc:picChg chg="del">
          <ac:chgData name="Hasan Selim" userId="84cd2103f36ef0dc" providerId="LiveId" clId="{B8540AE7-3A20-45B7-B0B7-8B3B39D4A5E7}" dt="2024-04-23T15:03:28.561" v="2" actId="478"/>
          <ac:picMkLst>
            <pc:docMk/>
            <pc:sldMk cId="3273676349" sldId="472"/>
            <ac:picMk id="2" creationId="{32A061BC-6A2B-A955-294B-36C5E1688B39}"/>
          </ac:picMkLst>
        </pc:picChg>
        <pc:picChg chg="add del mod ord">
          <ac:chgData name="Hasan Selim" userId="84cd2103f36ef0dc" providerId="LiveId" clId="{B8540AE7-3A20-45B7-B0B7-8B3B39D4A5E7}" dt="2024-04-23T17:53:14.038" v="848" actId="167"/>
          <ac:picMkLst>
            <pc:docMk/>
            <pc:sldMk cId="3273676349" sldId="472"/>
            <ac:picMk id="4" creationId="{202560EC-A856-D5AA-53C0-B0FFF8861FBA}"/>
          </ac:picMkLst>
        </pc:picChg>
        <pc:picChg chg="add del mod">
          <ac:chgData name="Hasan Selim" userId="84cd2103f36ef0dc" providerId="LiveId" clId="{B8540AE7-3A20-45B7-B0B7-8B3B39D4A5E7}" dt="2024-04-23T16:15:41.400" v="513" actId="21"/>
          <ac:picMkLst>
            <pc:docMk/>
            <pc:sldMk cId="3273676349" sldId="472"/>
            <ac:picMk id="5" creationId="{3F9088AF-680F-A6F0-4E3B-E18A02C8E1F1}"/>
          </ac:picMkLst>
        </pc:picChg>
        <pc:picChg chg="add del mod">
          <ac:chgData name="Hasan Selim" userId="84cd2103f36ef0dc" providerId="LiveId" clId="{B8540AE7-3A20-45B7-B0B7-8B3B39D4A5E7}" dt="2024-04-23T18:16:12.969" v="879" actId="478"/>
          <ac:picMkLst>
            <pc:docMk/>
            <pc:sldMk cId="3273676349" sldId="472"/>
            <ac:picMk id="6" creationId="{893DAAE5-9AC0-2482-A0D7-E41F4D0B2835}"/>
          </ac:picMkLst>
        </pc:picChg>
        <pc:picChg chg="add del mod">
          <ac:chgData name="Hasan Selim" userId="84cd2103f36ef0dc" providerId="LiveId" clId="{B8540AE7-3A20-45B7-B0B7-8B3B39D4A5E7}" dt="2024-04-23T16:15:31.251" v="512" actId="478"/>
          <ac:picMkLst>
            <pc:docMk/>
            <pc:sldMk cId="3273676349" sldId="472"/>
            <ac:picMk id="9" creationId="{04532B3D-5207-FA2A-9635-CD49183AE1EF}"/>
          </ac:picMkLst>
        </pc:picChg>
        <pc:picChg chg="add mod">
          <ac:chgData name="Hasan Selim" userId="84cd2103f36ef0dc" providerId="LiveId" clId="{B8540AE7-3A20-45B7-B0B7-8B3B39D4A5E7}" dt="2024-04-23T17:26:25.356" v="618"/>
          <ac:picMkLst>
            <pc:docMk/>
            <pc:sldMk cId="3273676349" sldId="472"/>
            <ac:picMk id="10" creationId="{3F9088AF-680F-A6F0-4E3B-E18A02C8E1F1}"/>
          </ac:picMkLst>
        </pc:picChg>
        <pc:picChg chg="add mod">
          <ac:chgData name="Hasan Selim" userId="84cd2103f36ef0dc" providerId="LiveId" clId="{B8540AE7-3A20-45B7-B0B7-8B3B39D4A5E7}" dt="2024-04-23T18:16:13.238" v="880"/>
          <ac:picMkLst>
            <pc:docMk/>
            <pc:sldMk cId="3273676349" sldId="472"/>
            <ac:picMk id="12" creationId="{99429FBD-CF35-DBB3-C2B2-036DEFEBACE2}"/>
          </ac:picMkLst>
        </pc:picChg>
        <pc:picChg chg="del">
          <ac:chgData name="Hasan Selim" userId="84cd2103f36ef0dc" providerId="LiveId" clId="{B8540AE7-3A20-45B7-B0B7-8B3B39D4A5E7}" dt="2024-04-23T15:04:27.224" v="16" actId="478"/>
          <ac:picMkLst>
            <pc:docMk/>
            <pc:sldMk cId="3273676349" sldId="472"/>
            <ac:picMk id="16" creationId="{B4005C4F-8BA4-1F91-3BB0-04BDB7009553}"/>
          </ac:picMkLst>
        </pc:picChg>
        <pc:picChg chg="del">
          <ac:chgData name="Hasan Selim" userId="84cd2103f36ef0dc" providerId="LiveId" clId="{B8540AE7-3A20-45B7-B0B7-8B3B39D4A5E7}" dt="2024-04-23T15:03:25.660" v="0" actId="478"/>
          <ac:picMkLst>
            <pc:docMk/>
            <pc:sldMk cId="3273676349" sldId="472"/>
            <ac:picMk id="40" creationId="{09B62E23-10C4-F353-6840-AA43D754439E}"/>
          </ac:picMkLst>
        </pc:picChg>
        <pc:picChg chg="del">
          <ac:chgData name="Hasan Selim" userId="84cd2103f36ef0dc" providerId="LiveId" clId="{B8540AE7-3A20-45B7-B0B7-8B3B39D4A5E7}" dt="2024-04-23T15:04:29.179" v="17" actId="478"/>
          <ac:picMkLst>
            <pc:docMk/>
            <pc:sldMk cId="3273676349" sldId="472"/>
            <ac:picMk id="41" creationId="{E067C2EE-AB0A-50A6-F364-00F5548FA295}"/>
          </ac:picMkLst>
        </pc:picChg>
      </pc:sldChg>
      <pc:sldChg chg="addSp delSp modSp mod delAnim modAnim">
        <pc:chgData name="Hasan Selim" userId="84cd2103f36ef0dc" providerId="LiveId" clId="{B8540AE7-3A20-45B7-B0B7-8B3B39D4A5E7}" dt="2024-04-23T17:53:05.061" v="844" actId="167"/>
        <pc:sldMkLst>
          <pc:docMk/>
          <pc:sldMk cId="2178105663" sldId="473"/>
        </pc:sldMkLst>
        <pc:spChg chg="mod ord">
          <ac:chgData name="Hasan Selim" userId="84cd2103f36ef0dc" providerId="LiveId" clId="{B8540AE7-3A20-45B7-B0B7-8B3B39D4A5E7}" dt="2024-04-23T15:18:10.917" v="140" actId="1036"/>
          <ac:spMkLst>
            <pc:docMk/>
            <pc:sldMk cId="2178105663" sldId="473"/>
            <ac:spMk id="2" creationId="{324978C4-9DC3-ABE1-03D5-867050337D03}"/>
          </ac:spMkLst>
        </pc:spChg>
        <pc:spChg chg="add mod ord">
          <ac:chgData name="Hasan Selim" userId="84cd2103f36ef0dc" providerId="LiveId" clId="{B8540AE7-3A20-45B7-B0B7-8B3B39D4A5E7}" dt="2024-04-23T15:17:04.150" v="119" actId="164"/>
          <ac:spMkLst>
            <pc:docMk/>
            <pc:sldMk cId="2178105663" sldId="473"/>
            <ac:spMk id="11" creationId="{EE0AB7BA-3625-F571-B839-97591D8AF890}"/>
          </ac:spMkLst>
        </pc:spChg>
        <pc:spChg chg="mod ord">
          <ac:chgData name="Hasan Selim" userId="84cd2103f36ef0dc" providerId="LiveId" clId="{B8540AE7-3A20-45B7-B0B7-8B3B39D4A5E7}" dt="2024-04-23T15:20:52.306" v="150"/>
          <ac:spMkLst>
            <pc:docMk/>
            <pc:sldMk cId="2178105663" sldId="473"/>
            <ac:spMk id="12" creationId="{C901F14A-21E0-6A4D-AA3C-4740FE05E33F}"/>
          </ac:spMkLst>
        </pc:spChg>
        <pc:spChg chg="add mod ord">
          <ac:chgData name="Hasan Selim" userId="84cd2103f36ef0dc" providerId="LiveId" clId="{B8540AE7-3A20-45B7-B0B7-8B3B39D4A5E7}" dt="2024-04-23T17:53:02.628" v="843" actId="167"/>
          <ac:spMkLst>
            <pc:docMk/>
            <pc:sldMk cId="2178105663" sldId="473"/>
            <ac:spMk id="23" creationId="{5633C9E5-FA2E-1F4C-8B19-866BBF3F9FE8}"/>
          </ac:spMkLst>
        </pc:spChg>
        <pc:spChg chg="del">
          <ac:chgData name="Hasan Selim" userId="84cd2103f36ef0dc" providerId="LiveId" clId="{B8540AE7-3A20-45B7-B0B7-8B3B39D4A5E7}" dt="2024-04-23T15:03:32.713" v="5" actId="478"/>
          <ac:spMkLst>
            <pc:docMk/>
            <pc:sldMk cId="2178105663" sldId="473"/>
            <ac:spMk id="27" creationId="{4DC087F6-B01B-6C2D-764A-9A681CBC1E32}"/>
          </ac:spMkLst>
        </pc:spChg>
        <pc:grpChg chg="add mod">
          <ac:chgData name="Hasan Selim" userId="84cd2103f36ef0dc" providerId="LiveId" clId="{B8540AE7-3A20-45B7-B0B7-8B3B39D4A5E7}" dt="2024-04-23T15:17:11.981" v="121" actId="164"/>
          <ac:grpSpMkLst>
            <pc:docMk/>
            <pc:sldMk cId="2178105663" sldId="473"/>
            <ac:grpSpMk id="15" creationId="{52E495E5-6C3B-F8DB-376D-CC631D06DB9F}"/>
          </ac:grpSpMkLst>
        </pc:grpChg>
        <pc:grpChg chg="add mod ord">
          <ac:chgData name="Hasan Selim" userId="84cd2103f36ef0dc" providerId="LiveId" clId="{B8540AE7-3A20-45B7-B0B7-8B3B39D4A5E7}" dt="2024-04-23T15:17:23.843" v="125" actId="164"/>
          <ac:grpSpMkLst>
            <pc:docMk/>
            <pc:sldMk cId="2178105663" sldId="473"/>
            <ac:grpSpMk id="18" creationId="{010DB0CB-9D0F-B05F-733F-93304C750654}"/>
          </ac:grpSpMkLst>
        </pc:grpChg>
        <pc:grpChg chg="add mod">
          <ac:chgData name="Hasan Selim" userId="84cd2103f36ef0dc" providerId="LiveId" clId="{B8540AE7-3A20-45B7-B0B7-8B3B39D4A5E7}" dt="2024-04-23T15:17:26.465" v="127" actId="1076"/>
          <ac:grpSpMkLst>
            <pc:docMk/>
            <pc:sldMk cId="2178105663" sldId="473"/>
            <ac:grpSpMk id="19" creationId="{172D7003-5228-2594-10E8-24C52F4982FD}"/>
          </ac:grpSpMkLst>
        </pc:grpChg>
        <pc:grpChg chg="del">
          <ac:chgData name="Hasan Selim" userId="84cd2103f36ef0dc" providerId="LiveId" clId="{B8540AE7-3A20-45B7-B0B7-8B3B39D4A5E7}" dt="2024-04-23T15:12:47.017" v="52" actId="478"/>
          <ac:grpSpMkLst>
            <pc:docMk/>
            <pc:sldMk cId="2178105663" sldId="473"/>
            <ac:grpSpMk id="25" creationId="{0C25D1D4-1A77-F78B-6DA6-B02CD7FE017E}"/>
          </ac:grpSpMkLst>
        </pc:grpChg>
        <pc:picChg chg="mod">
          <ac:chgData name="Hasan Selim" userId="84cd2103f36ef0dc" providerId="LiveId" clId="{B8540AE7-3A20-45B7-B0B7-8B3B39D4A5E7}" dt="2024-04-23T15:10:23.415" v="44" actId="14826"/>
          <ac:picMkLst>
            <pc:docMk/>
            <pc:sldMk cId="2178105663" sldId="473"/>
            <ac:picMk id="3" creationId="{AF71F0B7-280A-0962-2238-E30CA9EB7958}"/>
          </ac:picMkLst>
        </pc:picChg>
        <pc:picChg chg="del">
          <ac:chgData name="Hasan Selim" userId="84cd2103f36ef0dc" providerId="LiveId" clId="{B8540AE7-3A20-45B7-B0B7-8B3B39D4A5E7}" dt="2024-04-23T15:03:33.242" v="6" actId="478"/>
          <ac:picMkLst>
            <pc:docMk/>
            <pc:sldMk cId="2178105663" sldId="473"/>
            <ac:picMk id="5" creationId="{C91E7095-C182-00D2-301A-02E8D9327434}"/>
          </ac:picMkLst>
        </pc:picChg>
        <pc:picChg chg="add mod ord">
          <ac:chgData name="Hasan Selim" userId="84cd2103f36ef0dc" providerId="LiveId" clId="{B8540AE7-3A20-45B7-B0B7-8B3B39D4A5E7}" dt="2024-04-23T17:53:05.061" v="844" actId="167"/>
          <ac:picMkLst>
            <pc:docMk/>
            <pc:sldMk cId="2178105663" sldId="473"/>
            <ac:picMk id="7" creationId="{03E76B9F-A6D7-DF84-1EFC-A943F45382AB}"/>
          </ac:picMkLst>
        </pc:picChg>
        <pc:picChg chg="add mod">
          <ac:chgData name="Hasan Selim" userId="84cd2103f36ef0dc" providerId="LiveId" clId="{B8540AE7-3A20-45B7-B0B7-8B3B39D4A5E7}" dt="2024-04-23T15:17:11.981" v="121" actId="164"/>
          <ac:picMkLst>
            <pc:docMk/>
            <pc:sldMk cId="2178105663" sldId="473"/>
            <ac:picMk id="10" creationId="{A72E0A11-69DB-E876-E98D-19827F411A88}"/>
          </ac:picMkLst>
        </pc:picChg>
        <pc:picChg chg="add mod">
          <ac:chgData name="Hasan Selim" userId="84cd2103f36ef0dc" providerId="LiveId" clId="{B8540AE7-3A20-45B7-B0B7-8B3B39D4A5E7}" dt="2024-04-23T15:48:23.321" v="344" actId="1076"/>
          <ac:picMkLst>
            <pc:docMk/>
            <pc:sldMk cId="2178105663" sldId="473"/>
            <ac:picMk id="14" creationId="{506EA818-6129-4A55-DDE9-F1F26F6BED9E}"/>
          </ac:picMkLst>
        </pc:picChg>
      </pc:sldChg>
      <pc:sldChg chg="addSp delSp modSp mod modTransition delAnim modAnim">
        <pc:chgData name="Hasan Selim" userId="84cd2103f36ef0dc" providerId="LiveId" clId="{B8540AE7-3A20-45B7-B0B7-8B3B39D4A5E7}" dt="2024-04-23T17:52:56.496" v="841" actId="167"/>
        <pc:sldMkLst>
          <pc:docMk/>
          <pc:sldMk cId="2830667397" sldId="475"/>
        </pc:sldMkLst>
        <pc:spChg chg="mod ord topLvl">
          <ac:chgData name="Hasan Selim" userId="84cd2103f36ef0dc" providerId="LiveId" clId="{B8540AE7-3A20-45B7-B0B7-8B3B39D4A5E7}" dt="2024-04-23T15:32:16.727" v="237" actId="164"/>
          <ac:spMkLst>
            <pc:docMk/>
            <pc:sldMk cId="2830667397" sldId="475"/>
            <ac:spMk id="5" creationId="{C8A0DA0C-163F-5E2A-8F2E-28D1033B08B0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6" creationId="{15BCCA4B-4CA1-550F-CF00-39576DF184D8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8" creationId="{C6971C43-E55F-6651-FAA3-2AA6446E72D8}"/>
          </ac:spMkLst>
        </pc:spChg>
        <pc:spChg chg="mod ord topLvl">
          <ac:chgData name="Hasan Selim" userId="84cd2103f36ef0dc" providerId="LiveId" clId="{B8540AE7-3A20-45B7-B0B7-8B3B39D4A5E7}" dt="2024-04-23T15:32:11.365" v="236" actId="165"/>
          <ac:spMkLst>
            <pc:docMk/>
            <pc:sldMk cId="2830667397" sldId="475"/>
            <ac:spMk id="9" creationId="{183074EF-B76E-30F0-0CC2-18D548EA8729}"/>
          </ac:spMkLst>
        </pc:spChg>
        <pc:spChg chg="del mod topLvl">
          <ac:chgData name="Hasan Selim" userId="84cd2103f36ef0dc" providerId="LiveId" clId="{B8540AE7-3A20-45B7-B0B7-8B3B39D4A5E7}" dt="2024-04-23T15:22:44.134" v="171" actId="478"/>
          <ac:spMkLst>
            <pc:docMk/>
            <pc:sldMk cId="2830667397" sldId="475"/>
            <ac:spMk id="11" creationId="{5E247EB3-1AFE-9C2C-37F4-B6055E7BCF81}"/>
          </ac:spMkLst>
        </pc:spChg>
        <pc:spChg chg="del mod topLvl">
          <ac:chgData name="Hasan Selim" userId="84cd2103f36ef0dc" providerId="LiveId" clId="{B8540AE7-3A20-45B7-B0B7-8B3B39D4A5E7}" dt="2024-04-23T15:22:27.025" v="165" actId="478"/>
          <ac:spMkLst>
            <pc:docMk/>
            <pc:sldMk cId="2830667397" sldId="475"/>
            <ac:spMk id="15" creationId="{03AA3129-485E-4C67-050C-EC4B902EAF6C}"/>
          </ac:spMkLst>
        </pc:spChg>
        <pc:spChg chg="add mod ord">
          <ac:chgData name="Hasan Selim" userId="84cd2103f36ef0dc" providerId="LiveId" clId="{B8540AE7-3A20-45B7-B0B7-8B3B39D4A5E7}" dt="2024-04-23T17:52:54.523" v="840" actId="167"/>
          <ac:spMkLst>
            <pc:docMk/>
            <pc:sldMk cId="2830667397" sldId="475"/>
            <ac:spMk id="24" creationId="{8705F64B-6B0C-A6E8-2BC3-474822B69AD0}"/>
          </ac:spMkLst>
        </pc:spChg>
        <pc:spChg chg="del">
          <ac:chgData name="Hasan Selim" userId="84cd2103f36ef0dc" providerId="LiveId" clId="{B8540AE7-3A20-45B7-B0B7-8B3B39D4A5E7}" dt="2024-04-23T15:03:48.945" v="10" actId="478"/>
          <ac:spMkLst>
            <pc:docMk/>
            <pc:sldMk cId="2830667397" sldId="475"/>
            <ac:spMk id="72" creationId="{9FF1D678-F951-89BA-9EBB-8083D6C64A93}"/>
          </ac:spMkLst>
        </pc:spChg>
        <pc:grpChg chg="add del mod">
          <ac:chgData name="Hasan Selim" userId="84cd2103f36ef0dc" providerId="LiveId" clId="{B8540AE7-3A20-45B7-B0B7-8B3B39D4A5E7}" dt="2024-04-23T15:21:53.002" v="157" actId="165"/>
          <ac:grpSpMkLst>
            <pc:docMk/>
            <pc:sldMk cId="2830667397" sldId="475"/>
            <ac:grpSpMk id="7" creationId="{2307A7AF-CD2D-C870-F3FC-FAA7D5029CD4}"/>
          </ac:grpSpMkLst>
        </pc:grpChg>
        <pc:grpChg chg="del mod topLvl">
          <ac:chgData name="Hasan Selim" userId="84cd2103f36ef0dc" providerId="LiveId" clId="{B8540AE7-3A20-45B7-B0B7-8B3B39D4A5E7}" dt="2024-04-23T15:22:03.278" v="159" actId="165"/>
          <ac:grpSpMkLst>
            <pc:docMk/>
            <pc:sldMk cId="2830667397" sldId="475"/>
            <ac:grpSpMk id="10" creationId="{D6E9C919-0EC0-2367-B46C-BBB2EACD9A3B}"/>
          </ac:grpSpMkLst>
        </pc:grpChg>
        <pc:grpChg chg="del mod topLvl">
          <ac:chgData name="Hasan Selim" userId="84cd2103f36ef0dc" providerId="LiveId" clId="{B8540AE7-3A20-45B7-B0B7-8B3B39D4A5E7}" dt="2024-04-23T15:22:03.829" v="160" actId="165"/>
          <ac:grpSpMkLst>
            <pc:docMk/>
            <pc:sldMk cId="2830667397" sldId="475"/>
            <ac:grpSpMk id="13" creationId="{A1C24580-8B79-C1A3-001B-3ABFAAA74A3F}"/>
          </ac:grpSpMkLst>
        </pc:grpChg>
        <pc:grpChg chg="add del mod">
          <ac:chgData name="Hasan Selim" userId="84cd2103f36ef0dc" providerId="LiveId" clId="{B8540AE7-3A20-45B7-B0B7-8B3B39D4A5E7}" dt="2024-04-23T15:32:11.365" v="236" actId="165"/>
          <ac:grpSpMkLst>
            <pc:docMk/>
            <pc:sldMk cId="2830667397" sldId="475"/>
            <ac:grpSpMk id="17" creationId="{1E0EC913-48B8-192A-C068-D4C7E2831D07}"/>
          </ac:grpSpMkLst>
        </pc:grpChg>
        <pc:grpChg chg="add mod ord">
          <ac:chgData name="Hasan Selim" userId="84cd2103f36ef0dc" providerId="LiveId" clId="{B8540AE7-3A20-45B7-B0B7-8B3B39D4A5E7}" dt="2024-04-23T15:36:11.775" v="260" actId="1076"/>
          <ac:grpSpMkLst>
            <pc:docMk/>
            <pc:sldMk cId="2830667397" sldId="475"/>
            <ac:grpSpMk id="18" creationId="{E9753EB0-16C2-5E29-1698-4C57031EDEF6}"/>
          </ac:grpSpMkLst>
        </pc:grpChg>
        <pc:grpChg chg="del">
          <ac:chgData name="Hasan Selim" userId="84cd2103f36ef0dc" providerId="LiveId" clId="{B8540AE7-3A20-45B7-B0B7-8B3B39D4A5E7}" dt="2024-04-23T15:21:47.164" v="156" actId="478"/>
          <ac:grpSpMkLst>
            <pc:docMk/>
            <pc:sldMk cId="2830667397" sldId="475"/>
            <ac:grpSpMk id="59" creationId="{A9FAB050-9502-F180-58D5-ABDB4F7CCA75}"/>
          </ac:grpSpMkLst>
        </pc:grpChg>
        <pc:picChg chg="del">
          <ac:chgData name="Hasan Selim" userId="84cd2103f36ef0dc" providerId="LiveId" clId="{B8540AE7-3A20-45B7-B0B7-8B3B39D4A5E7}" dt="2024-04-23T15:03:50.335" v="11" actId="478"/>
          <ac:picMkLst>
            <pc:docMk/>
            <pc:sldMk cId="2830667397" sldId="475"/>
            <ac:picMk id="2" creationId="{600C8D2B-B9D2-DF00-4E15-BDC75314F97B}"/>
          </ac:picMkLst>
        </pc:picChg>
        <pc:picChg chg="add del mod">
          <ac:chgData name="Hasan Selim" userId="84cd2103f36ef0dc" providerId="LiveId" clId="{B8540AE7-3A20-45B7-B0B7-8B3B39D4A5E7}" dt="2024-04-23T15:37:01.563" v="266" actId="478"/>
          <ac:picMkLst>
            <pc:docMk/>
            <pc:sldMk cId="2830667397" sldId="475"/>
            <ac:picMk id="3" creationId="{16C20C46-3F2B-D568-A99B-537717B21B2E}"/>
          </ac:picMkLst>
        </pc:picChg>
        <pc:picChg chg="mod topLvl">
          <ac:chgData name="Hasan Selim" userId="84cd2103f36ef0dc" providerId="LiveId" clId="{B8540AE7-3A20-45B7-B0B7-8B3B39D4A5E7}" dt="2024-04-23T15:32:16.727" v="237" actId="164"/>
          <ac:picMkLst>
            <pc:docMk/>
            <pc:sldMk cId="2830667397" sldId="475"/>
            <ac:picMk id="12" creationId="{21183C6F-3112-0F64-EB96-988ED1458F22}"/>
          </ac:picMkLst>
        </pc:picChg>
        <pc:picChg chg="del mod topLvl">
          <ac:chgData name="Hasan Selim" userId="84cd2103f36ef0dc" providerId="LiveId" clId="{B8540AE7-3A20-45B7-B0B7-8B3B39D4A5E7}" dt="2024-04-23T15:37:10.402" v="270" actId="478"/>
          <ac:picMkLst>
            <pc:docMk/>
            <pc:sldMk cId="2830667397" sldId="475"/>
            <ac:picMk id="14" creationId="{168F3AF1-342F-2C69-6AB2-5E464BA07368}"/>
          </ac:picMkLst>
        </pc:picChg>
        <pc:picChg chg="add del mod ord">
          <ac:chgData name="Hasan Selim" userId="84cd2103f36ef0dc" providerId="LiveId" clId="{B8540AE7-3A20-45B7-B0B7-8B3B39D4A5E7}" dt="2024-04-23T15:37:32.341" v="271" actId="478"/>
          <ac:picMkLst>
            <pc:docMk/>
            <pc:sldMk cId="2830667397" sldId="475"/>
            <ac:picMk id="16" creationId="{C94129AD-B1CF-4468-FBB6-A9CD8C98A569}"/>
          </ac:picMkLst>
        </pc:picChg>
        <pc:picChg chg="add mod">
          <ac:chgData name="Hasan Selim" userId="84cd2103f36ef0dc" providerId="LiveId" clId="{B8540AE7-3A20-45B7-B0B7-8B3B39D4A5E7}" dt="2024-04-23T15:37:01.891" v="267"/>
          <ac:picMkLst>
            <pc:docMk/>
            <pc:sldMk cId="2830667397" sldId="475"/>
            <ac:picMk id="19" creationId="{9F13C3CE-6428-7622-0A24-E1E1655E0C8C}"/>
          </ac:picMkLst>
        </pc:picChg>
        <pc:picChg chg="add del mod ord">
          <ac:chgData name="Hasan Selim" userId="84cd2103f36ef0dc" providerId="LiveId" clId="{B8540AE7-3A20-45B7-B0B7-8B3B39D4A5E7}" dt="2024-04-23T17:32:40.826" v="622" actId="478"/>
          <ac:picMkLst>
            <pc:docMk/>
            <pc:sldMk cId="2830667397" sldId="475"/>
            <ac:picMk id="20" creationId="{DA9EAC06-4460-C1F0-E749-149299FFE17E}"/>
          </ac:picMkLst>
        </pc:picChg>
        <pc:picChg chg="add del mod">
          <ac:chgData name="Hasan Selim" userId="84cd2103f36ef0dc" providerId="LiveId" clId="{B8540AE7-3A20-45B7-B0B7-8B3B39D4A5E7}" dt="2024-04-23T15:42:59.303" v="330" actId="478"/>
          <ac:picMkLst>
            <pc:docMk/>
            <pc:sldMk cId="2830667397" sldId="475"/>
            <ac:picMk id="21" creationId="{31FC9586-5B1A-9C07-2AFE-9F41014992FE}"/>
          </ac:picMkLst>
        </pc:picChg>
        <pc:picChg chg="add mod ord">
          <ac:chgData name="Hasan Selim" userId="84cd2103f36ef0dc" providerId="LiveId" clId="{B8540AE7-3A20-45B7-B0B7-8B3B39D4A5E7}" dt="2024-04-23T17:52:56.496" v="841" actId="167"/>
          <ac:picMkLst>
            <pc:docMk/>
            <pc:sldMk cId="2830667397" sldId="475"/>
            <ac:picMk id="23" creationId="{56C0A607-CE0F-9701-7246-21291B179E3A}"/>
          </ac:picMkLst>
        </pc:picChg>
        <pc:picChg chg="mod ord topLvl">
          <ac:chgData name="Hasan Selim" userId="84cd2103f36ef0dc" providerId="LiveId" clId="{B8540AE7-3A20-45B7-B0B7-8B3B39D4A5E7}" dt="2024-04-23T15:32:16.727" v="237" actId="164"/>
          <ac:picMkLst>
            <pc:docMk/>
            <pc:sldMk cId="2830667397" sldId="475"/>
            <ac:picMk id="28" creationId="{7EA46A44-9C25-E194-D872-1764E4B9597D}"/>
          </ac:picMkLst>
        </pc:picChg>
        <pc:picChg chg="del">
          <ac:chgData name="Hasan Selim" userId="84cd2103f36ef0dc" providerId="LiveId" clId="{B8540AE7-3A20-45B7-B0B7-8B3B39D4A5E7}" dt="2024-04-23T15:06:35.513" v="31" actId="478"/>
          <ac:picMkLst>
            <pc:docMk/>
            <pc:sldMk cId="2830667397" sldId="475"/>
            <ac:picMk id="107" creationId="{8D39D264-A162-C7A4-270F-EFDA54BFEA65}"/>
          </ac:picMkLst>
        </pc:picChg>
      </pc:sldChg>
      <pc:sldChg chg="addSp delSp modSp mod delAnim modAnim">
        <pc:chgData name="Hasan Selim" userId="84cd2103f36ef0dc" providerId="LiveId" clId="{B8540AE7-3A20-45B7-B0B7-8B3B39D4A5E7}" dt="2024-04-23T17:53:07.944" v="845"/>
        <pc:sldMkLst>
          <pc:docMk/>
          <pc:sldMk cId="3644741614" sldId="476"/>
        </pc:sldMkLst>
        <pc:spChg chg="del">
          <ac:chgData name="Hasan Selim" userId="84cd2103f36ef0dc" providerId="LiveId" clId="{B8540AE7-3A20-45B7-B0B7-8B3B39D4A5E7}" dt="2024-04-23T15:03:30.383" v="3" actId="478"/>
          <ac:spMkLst>
            <pc:docMk/>
            <pc:sldMk cId="3644741614" sldId="476"/>
            <ac:spMk id="3" creationId="{476DC49F-1BA3-3E9C-5E45-78833862C5E3}"/>
          </ac:spMkLst>
        </pc:spChg>
        <pc:spChg chg="add mod">
          <ac:chgData name="Hasan Selim" userId="84cd2103f36ef0dc" providerId="LiveId" clId="{B8540AE7-3A20-45B7-B0B7-8B3B39D4A5E7}" dt="2024-04-23T17:53:07.944" v="845"/>
          <ac:spMkLst>
            <pc:docMk/>
            <pc:sldMk cId="3644741614" sldId="476"/>
            <ac:spMk id="7" creationId="{EFC15D4C-C9CE-64C6-6CC2-EAD10CEEAE75}"/>
          </ac:spMkLst>
        </pc:spChg>
        <pc:picChg chg="del">
          <ac:chgData name="Hasan Selim" userId="84cd2103f36ef0dc" providerId="LiveId" clId="{B8540AE7-3A20-45B7-B0B7-8B3B39D4A5E7}" dt="2024-04-23T15:03:30.869" v="4" actId="478"/>
          <ac:picMkLst>
            <pc:docMk/>
            <pc:sldMk cId="3644741614" sldId="476"/>
            <ac:picMk id="2" creationId="{D36F1775-2808-F688-4CB6-E7100EDCC586}"/>
          </ac:picMkLst>
        </pc:picChg>
        <pc:picChg chg="add mod">
          <ac:chgData name="Hasan Selim" userId="84cd2103f36ef0dc" providerId="LiveId" clId="{B8540AE7-3A20-45B7-B0B7-8B3B39D4A5E7}" dt="2024-04-23T15:05:24.074" v="22"/>
          <ac:picMkLst>
            <pc:docMk/>
            <pc:sldMk cId="3644741614" sldId="476"/>
            <ac:picMk id="5" creationId="{B61AF15E-CD11-72D3-C494-AD780B9DA455}"/>
          </ac:picMkLst>
        </pc:picChg>
        <pc:picChg chg="add del mod">
          <ac:chgData name="Hasan Selim" userId="84cd2103f36ef0dc" providerId="LiveId" clId="{B8540AE7-3A20-45B7-B0B7-8B3B39D4A5E7}" dt="2024-04-23T17:26:24.211" v="617" actId="21"/>
          <ac:picMkLst>
            <pc:docMk/>
            <pc:sldMk cId="3644741614" sldId="476"/>
            <ac:picMk id="6" creationId="{3F9088AF-680F-A6F0-4E3B-E18A02C8E1F1}"/>
          </ac:picMkLst>
        </pc:picChg>
        <pc:picChg chg="del">
          <ac:chgData name="Hasan Selim" userId="84cd2103f36ef0dc" providerId="LiveId" clId="{B8540AE7-3A20-45B7-B0B7-8B3B39D4A5E7}" dt="2024-04-23T15:04:32.646" v="18" actId="478"/>
          <ac:picMkLst>
            <pc:docMk/>
            <pc:sldMk cId="3644741614" sldId="476"/>
            <ac:picMk id="26" creationId="{2ED4DC3E-A9DE-D69C-5961-77D4C204CF31}"/>
          </ac:picMkLst>
        </pc:picChg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232799763" sldId="478"/>
        </pc:sldMkLst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3433847493" sldId="479"/>
        </pc:sldMkLst>
      </pc:sldChg>
      <pc:sldChg chg="del">
        <pc:chgData name="Hasan Selim" userId="84cd2103f36ef0dc" providerId="LiveId" clId="{B8540AE7-3A20-45B7-B0B7-8B3B39D4A5E7}" dt="2024-04-23T15:03:37.403" v="7" actId="47"/>
        <pc:sldMkLst>
          <pc:docMk/>
          <pc:sldMk cId="46652172" sldId="480"/>
        </pc:sldMkLst>
      </pc:sldChg>
      <pc:sldChg chg="addSp delSp modSp mod modTransition delAnim modAnim">
        <pc:chgData name="Hasan Selim" userId="84cd2103f36ef0dc" providerId="LiveId" clId="{B8540AE7-3A20-45B7-B0B7-8B3B39D4A5E7}" dt="2024-04-23T18:27:58.957" v="963" actId="1076"/>
        <pc:sldMkLst>
          <pc:docMk/>
          <pc:sldMk cId="2385611105" sldId="481"/>
        </pc:sldMkLst>
        <pc:spChg chg="del">
          <ac:chgData name="Hasan Selim" userId="84cd2103f36ef0dc" providerId="LiveId" clId="{B8540AE7-3A20-45B7-B0B7-8B3B39D4A5E7}" dt="2024-04-23T16:28:18.544" v="590" actId="478"/>
          <ac:spMkLst>
            <pc:docMk/>
            <pc:sldMk cId="2385611105" sldId="481"/>
            <ac:spMk id="12" creationId="{C901F14A-21E0-6A4D-AA3C-4740FE05E33F}"/>
          </ac:spMkLst>
        </pc:spChg>
        <pc:spChg chg="del">
          <ac:chgData name="Hasan Selim" userId="84cd2103f36ef0dc" providerId="LiveId" clId="{B8540AE7-3A20-45B7-B0B7-8B3B39D4A5E7}" dt="2024-04-23T16:28:18.544" v="590" actId="478"/>
          <ac:spMkLst>
            <pc:docMk/>
            <pc:sldMk cId="2385611105" sldId="481"/>
            <ac:spMk id="26" creationId="{3850701E-8E84-C4FF-19B0-7479286AA17B}"/>
          </ac:spMkLst>
        </pc:spChg>
        <pc:spChg chg="del mod">
          <ac:chgData name="Hasan Selim" userId="84cd2103f36ef0dc" providerId="LiveId" clId="{B8540AE7-3A20-45B7-B0B7-8B3B39D4A5E7}" dt="2024-04-23T17:51:34.987" v="810" actId="478"/>
          <ac:spMkLst>
            <pc:docMk/>
            <pc:sldMk cId="2385611105" sldId="481"/>
            <ac:spMk id="27" creationId="{85065C96-FA02-517A-60A7-5AAC88A1DB6E}"/>
          </ac:spMkLst>
        </pc:spChg>
        <pc:spChg chg="add mod">
          <ac:chgData name="Hasan Selim" userId="84cd2103f36ef0dc" providerId="LiveId" clId="{B8540AE7-3A20-45B7-B0B7-8B3B39D4A5E7}" dt="2024-04-23T18:27:58.957" v="963" actId="1076"/>
          <ac:spMkLst>
            <pc:docMk/>
            <pc:sldMk cId="2385611105" sldId="481"/>
            <ac:spMk id="29" creationId="{79F66D3A-955F-A1AB-96A8-09B0EC19D3A3}"/>
          </ac:spMkLst>
        </pc:spChg>
        <pc:grpChg chg="del">
          <ac:chgData name="Hasan Selim" userId="84cd2103f36ef0dc" providerId="LiveId" clId="{B8540AE7-3A20-45B7-B0B7-8B3B39D4A5E7}" dt="2024-04-23T16:28:18.544" v="590" actId="478"/>
          <ac:grpSpMkLst>
            <pc:docMk/>
            <pc:sldMk cId="2385611105" sldId="481"/>
            <ac:grpSpMk id="19" creationId="{A5B7913F-B5A0-C9C5-38E4-8C44BF6F8AEF}"/>
          </ac:grpSpMkLst>
        </pc:grpChg>
        <pc:grpChg chg="del">
          <ac:chgData name="Hasan Selim" userId="84cd2103f36ef0dc" providerId="LiveId" clId="{B8540AE7-3A20-45B7-B0B7-8B3B39D4A5E7}" dt="2024-04-23T16:28:18.544" v="590" actId="478"/>
          <ac:grpSpMkLst>
            <pc:docMk/>
            <pc:sldMk cId="2385611105" sldId="481"/>
            <ac:grpSpMk id="25" creationId="{0C25D1D4-1A77-F78B-6DA6-B02CD7FE017E}"/>
          </ac:grpSpMkLst>
        </pc:grpChg>
        <pc:picChg chg="del">
          <ac:chgData name="Hasan Selim" userId="84cd2103f36ef0dc" providerId="LiveId" clId="{B8540AE7-3A20-45B7-B0B7-8B3B39D4A5E7}" dt="2024-04-23T15:06:39.039" v="32" actId="478"/>
          <ac:picMkLst>
            <pc:docMk/>
            <pc:sldMk cId="2385611105" sldId="481"/>
            <ac:picMk id="3" creationId="{AF71F0B7-280A-0962-2238-E30CA9EB7958}"/>
          </ac:picMkLst>
        </pc:picChg>
        <pc:picChg chg="add mod">
          <ac:chgData name="Hasan Selim" userId="84cd2103f36ef0dc" providerId="LiveId" clId="{B8540AE7-3A20-45B7-B0B7-8B3B39D4A5E7}" dt="2024-04-23T15:06:47.309" v="34"/>
          <ac:picMkLst>
            <pc:docMk/>
            <pc:sldMk cId="2385611105" sldId="481"/>
            <ac:picMk id="4" creationId="{1FE4525C-A4ED-F05B-C693-E44B02F5AFAD}"/>
          </ac:picMkLst>
        </pc:picChg>
        <pc:picChg chg="del">
          <ac:chgData name="Hasan Selim" userId="84cd2103f36ef0dc" providerId="LiveId" clId="{B8540AE7-3A20-45B7-B0B7-8B3B39D4A5E7}" dt="2024-04-23T15:03:42.707" v="9" actId="478"/>
          <ac:picMkLst>
            <pc:docMk/>
            <pc:sldMk cId="2385611105" sldId="481"/>
            <ac:picMk id="5" creationId="{C91E7095-C182-00D2-301A-02E8D9327434}"/>
          </ac:picMkLst>
        </pc:picChg>
        <pc:picChg chg="del">
          <ac:chgData name="Hasan Selim" userId="84cd2103f36ef0dc" providerId="LiveId" clId="{B8540AE7-3A20-45B7-B0B7-8B3B39D4A5E7}" dt="2024-04-23T16:28:18.544" v="590" actId="478"/>
          <ac:picMkLst>
            <pc:docMk/>
            <pc:sldMk cId="2385611105" sldId="481"/>
            <ac:picMk id="7" creationId="{72AED630-D41E-8F96-C430-712CD211F21C}"/>
          </ac:picMkLst>
        </pc:picChg>
        <pc:picChg chg="add mod">
          <ac:chgData name="Hasan Selim" userId="84cd2103f36ef0dc" providerId="LiveId" clId="{B8540AE7-3A20-45B7-B0B7-8B3B39D4A5E7}" dt="2024-04-23T16:29:01.216" v="592" actId="196"/>
          <ac:picMkLst>
            <pc:docMk/>
            <pc:sldMk cId="2385611105" sldId="481"/>
            <ac:picMk id="8" creationId="{F499E18D-3C43-D7F3-0792-F463CEACC8B2}"/>
          </ac:picMkLst>
        </pc:picChg>
        <pc:picChg chg="add del mod">
          <ac:chgData name="Hasan Selim" userId="84cd2103f36ef0dc" providerId="LiveId" clId="{B8540AE7-3A20-45B7-B0B7-8B3B39D4A5E7}" dt="2024-04-23T17:39:06.634" v="663" actId="478"/>
          <ac:picMkLst>
            <pc:docMk/>
            <pc:sldMk cId="2385611105" sldId="481"/>
            <ac:picMk id="18" creationId="{1030871E-96C4-7195-9A2D-C1D0DBE57F1E}"/>
          </ac:picMkLst>
        </pc:picChg>
        <pc:picChg chg="del">
          <ac:chgData name="Hasan Selim" userId="84cd2103f36ef0dc" providerId="LiveId" clId="{B8540AE7-3A20-45B7-B0B7-8B3B39D4A5E7}" dt="2024-04-23T16:30:37.082" v="606" actId="21"/>
          <ac:picMkLst>
            <pc:docMk/>
            <pc:sldMk cId="2385611105" sldId="481"/>
            <ac:picMk id="23" creationId="{7ACCB866-7181-2E85-8725-9BDCD7DF7EEE}"/>
          </ac:picMkLst>
        </pc:picChg>
        <pc:picChg chg="add mod">
          <ac:chgData name="Hasan Selim" userId="84cd2103f36ef0dc" providerId="LiveId" clId="{B8540AE7-3A20-45B7-B0B7-8B3B39D4A5E7}" dt="2024-04-23T17:39:32.921" v="665" actId="1076"/>
          <ac:picMkLst>
            <pc:docMk/>
            <pc:sldMk cId="2385611105" sldId="481"/>
            <ac:picMk id="28" creationId="{D1743ECE-AF5E-E82D-AC94-986C8A185ADC}"/>
          </ac:picMkLst>
        </pc:picChg>
      </pc:sldChg>
      <pc:sldChg chg="addSp delSp modSp add del mod delAnim modAnim">
        <pc:chgData name="Hasan Selim" userId="84cd2103f36ef0dc" providerId="LiveId" clId="{B8540AE7-3A20-45B7-B0B7-8B3B39D4A5E7}" dt="2024-04-23T15:38:34.115" v="305" actId="47"/>
        <pc:sldMkLst>
          <pc:docMk/>
          <pc:sldMk cId="402741199" sldId="482"/>
        </pc:sldMkLst>
        <pc:picChg chg="add del mod">
          <ac:chgData name="Hasan Selim" userId="84cd2103f36ef0dc" providerId="LiveId" clId="{B8540AE7-3A20-45B7-B0B7-8B3B39D4A5E7}" dt="2024-04-23T15:37:34.893" v="272" actId="21"/>
          <ac:picMkLst>
            <pc:docMk/>
            <pc:sldMk cId="402741199" sldId="482"/>
            <ac:picMk id="2" creationId="{DA9EAC06-4460-C1F0-E749-149299FFE17E}"/>
          </ac:picMkLst>
        </pc:picChg>
        <pc:picChg chg="del">
          <ac:chgData name="Hasan Selim" userId="84cd2103f36ef0dc" providerId="LiveId" clId="{B8540AE7-3A20-45B7-B0B7-8B3B39D4A5E7}" dt="2024-04-23T15:25:48.267" v="219" actId="478"/>
          <ac:picMkLst>
            <pc:docMk/>
            <pc:sldMk cId="402741199" sldId="482"/>
            <ac:picMk id="5" creationId="{B61AF15E-CD11-72D3-C494-AD780B9DA455}"/>
          </ac:picMkLst>
        </pc:picChg>
      </pc:sldChg>
      <pc:sldChg chg="addSp delSp modSp new mod ord delAnim modAnim modShow">
        <pc:chgData name="Hasan Selim" userId="84cd2103f36ef0dc" providerId="LiveId" clId="{B8540AE7-3A20-45B7-B0B7-8B3B39D4A5E7}" dt="2024-04-23T18:14:16.712" v="878" actId="1076"/>
        <pc:sldMkLst>
          <pc:docMk/>
          <pc:sldMk cId="3385123787" sldId="482"/>
        </pc:sldMkLst>
        <pc:spChg chg="add mod">
          <ac:chgData name="Hasan Selim" userId="84cd2103f36ef0dc" providerId="LiveId" clId="{B8540AE7-3A20-45B7-B0B7-8B3B39D4A5E7}" dt="2024-04-23T15:55:51.710" v="452" actId="1076"/>
          <ac:spMkLst>
            <pc:docMk/>
            <pc:sldMk cId="3385123787" sldId="482"/>
            <ac:spMk id="4" creationId="{30EB9F04-8538-8378-7219-B9FFE6BFD6FF}"/>
          </ac:spMkLst>
        </pc:spChg>
        <pc:spChg chg="add mod">
          <ac:chgData name="Hasan Selim" userId="84cd2103f36ef0dc" providerId="LiveId" clId="{B8540AE7-3A20-45B7-B0B7-8B3B39D4A5E7}" dt="2024-04-23T15:55:51.710" v="452" actId="1076"/>
          <ac:spMkLst>
            <pc:docMk/>
            <pc:sldMk cId="3385123787" sldId="482"/>
            <ac:spMk id="6" creationId="{23057AB4-6D02-EA94-02C2-7124BB46054E}"/>
          </ac:spMkLst>
        </pc:spChg>
        <pc:spChg chg="add mod">
          <ac:chgData name="Hasan Selim" userId="84cd2103f36ef0dc" providerId="LiveId" clId="{B8540AE7-3A20-45B7-B0B7-8B3B39D4A5E7}" dt="2024-04-23T15:52:30.010" v="437"/>
          <ac:spMkLst>
            <pc:docMk/>
            <pc:sldMk cId="3385123787" sldId="482"/>
            <ac:spMk id="7" creationId="{DE59BC1F-D2CC-1267-33DC-611C903665D7}"/>
          </ac:spMkLst>
        </pc:spChg>
        <pc:spChg chg="add mod ord">
          <ac:chgData name="Hasan Selim" userId="84cd2103f36ef0dc" providerId="LiveId" clId="{B8540AE7-3A20-45B7-B0B7-8B3B39D4A5E7}" dt="2024-04-23T18:14:16.712" v="878" actId="1076"/>
          <ac:spMkLst>
            <pc:docMk/>
            <pc:sldMk cId="3385123787" sldId="482"/>
            <ac:spMk id="15" creationId="{5B2F63F5-DA5B-FB5E-5EA4-4CFC7836F207}"/>
          </ac:spMkLst>
        </pc:spChg>
        <pc:picChg chg="add del mod">
          <ac:chgData name="Hasan Selim" userId="84cd2103f36ef0dc" providerId="LiveId" clId="{B8540AE7-3A20-45B7-B0B7-8B3B39D4A5E7}" dt="2024-04-23T15:54:17.983" v="438" actId="478"/>
          <ac:picMkLst>
            <pc:docMk/>
            <pc:sldMk cId="3385123787" sldId="482"/>
            <ac:picMk id="2" creationId="{383C8A92-D179-A92A-8100-6AC46A7743B5}"/>
          </ac:picMkLst>
        </pc:picChg>
        <pc:picChg chg="add mod">
          <ac:chgData name="Hasan Selim" userId="84cd2103f36ef0dc" providerId="LiveId" clId="{B8540AE7-3A20-45B7-B0B7-8B3B39D4A5E7}" dt="2024-04-23T15:56:04.674" v="454" actId="14100"/>
          <ac:picMkLst>
            <pc:docMk/>
            <pc:sldMk cId="3385123787" sldId="482"/>
            <ac:picMk id="3" creationId="{6208C559-5372-FCDE-F16C-258139444557}"/>
          </ac:picMkLst>
        </pc:picChg>
        <pc:picChg chg="add mod">
          <ac:chgData name="Hasan Selim" userId="84cd2103f36ef0dc" providerId="LiveId" clId="{B8540AE7-3A20-45B7-B0B7-8B3B39D4A5E7}" dt="2024-04-23T15:55:51.710" v="452" actId="1076"/>
          <ac:picMkLst>
            <pc:docMk/>
            <pc:sldMk cId="3385123787" sldId="482"/>
            <ac:picMk id="5" creationId="{5AFEFB02-284C-16AA-0A35-09B56C653720}"/>
          </ac:picMkLst>
        </pc:picChg>
        <pc:picChg chg="add mod ord">
          <ac:chgData name="Hasan Selim" userId="84cd2103f36ef0dc" providerId="LiveId" clId="{B8540AE7-3A20-45B7-B0B7-8B3B39D4A5E7}" dt="2024-04-23T17:51:48.783" v="814" actId="167"/>
          <ac:picMkLst>
            <pc:docMk/>
            <pc:sldMk cId="3385123787" sldId="482"/>
            <ac:picMk id="8" creationId="{94A8D1EB-AD0C-52D7-7F90-9154CDC7D0CA}"/>
          </ac:picMkLst>
        </pc:picChg>
        <pc:picChg chg="add mod">
          <ac:chgData name="Hasan Selim" userId="84cd2103f36ef0dc" providerId="LiveId" clId="{B8540AE7-3A20-45B7-B0B7-8B3B39D4A5E7}" dt="2024-04-23T15:56:16.068" v="455" actId="571"/>
          <ac:picMkLst>
            <pc:docMk/>
            <pc:sldMk cId="3385123787" sldId="482"/>
            <ac:picMk id="9" creationId="{816546A9-9BC6-B833-88F7-C351AA6CE230}"/>
          </ac:picMkLst>
        </pc:picChg>
        <pc:picChg chg="add mod">
          <ac:chgData name="Hasan Selim" userId="84cd2103f36ef0dc" providerId="LiveId" clId="{B8540AE7-3A20-45B7-B0B7-8B3B39D4A5E7}" dt="2024-04-23T15:56:18.939" v="456" actId="571"/>
          <ac:picMkLst>
            <pc:docMk/>
            <pc:sldMk cId="3385123787" sldId="482"/>
            <ac:picMk id="10" creationId="{44F66123-A2BD-1E2A-3A9E-A6C78A7EF319}"/>
          </ac:picMkLst>
        </pc:picChg>
        <pc:picChg chg="add del mod">
          <ac:chgData name="Hasan Selim" userId="84cd2103f36ef0dc" providerId="LiveId" clId="{B8540AE7-3A20-45B7-B0B7-8B3B39D4A5E7}" dt="2024-04-23T16:00:45.443" v="461" actId="478"/>
          <ac:picMkLst>
            <pc:docMk/>
            <pc:sldMk cId="3385123787" sldId="482"/>
            <ac:picMk id="11" creationId="{26C7D660-BCAB-1A69-C7ED-F2572F5069CE}"/>
          </ac:picMkLst>
        </pc:picChg>
        <pc:picChg chg="add del mod">
          <ac:chgData name="Hasan Selim" userId="84cd2103f36ef0dc" providerId="LiveId" clId="{B8540AE7-3A20-45B7-B0B7-8B3B39D4A5E7}" dt="2024-04-23T16:02:34.495" v="467" actId="478"/>
          <ac:picMkLst>
            <pc:docMk/>
            <pc:sldMk cId="3385123787" sldId="482"/>
            <ac:picMk id="12" creationId="{CA01EA69-D1D5-EAA3-6251-3FAC9CA9A199}"/>
          </ac:picMkLst>
        </pc:picChg>
        <pc:picChg chg="add del mod">
          <ac:chgData name="Hasan Selim" userId="84cd2103f36ef0dc" providerId="LiveId" clId="{B8540AE7-3A20-45B7-B0B7-8B3B39D4A5E7}" dt="2024-04-23T16:02:36.790" v="468" actId="478"/>
          <ac:picMkLst>
            <pc:docMk/>
            <pc:sldMk cId="3385123787" sldId="482"/>
            <ac:picMk id="13" creationId="{635EAFB7-EE2D-A29A-0E3D-AFEDFB918315}"/>
          </ac:picMkLst>
        </pc:picChg>
        <pc:picChg chg="add mod">
          <ac:chgData name="Hasan Selim" userId="84cd2103f36ef0dc" providerId="LiveId" clId="{B8540AE7-3A20-45B7-B0B7-8B3B39D4A5E7}" dt="2024-04-23T16:02:38.908" v="469" actId="1076"/>
          <ac:picMkLst>
            <pc:docMk/>
            <pc:sldMk cId="3385123787" sldId="482"/>
            <ac:picMk id="14" creationId="{69A2236D-20F3-01F9-8A75-6F2D6DBF20A9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3:32.781" v="874" actId="1076"/>
        <pc:sldMkLst>
          <pc:docMk/>
          <pc:sldMk cId="63517038" sldId="483"/>
        </pc:sldMkLst>
        <pc:spChg chg="mod">
          <ac:chgData name="Hasan Selim" userId="84cd2103f36ef0dc" providerId="LiveId" clId="{B8540AE7-3A20-45B7-B0B7-8B3B39D4A5E7}" dt="2024-04-23T18:13:32.781" v="874" actId="1076"/>
          <ac:spMkLst>
            <pc:docMk/>
            <pc:sldMk cId="63517038" sldId="483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48.360" v="837" actId="167"/>
          <ac:spMkLst>
            <pc:docMk/>
            <pc:sldMk cId="63517038" sldId="483"/>
            <ac:spMk id="7" creationId="{534E12E0-7B58-B442-51F9-93B5CF288772}"/>
          </ac:spMkLst>
        </pc:spChg>
        <pc:spChg chg="mod">
          <ac:chgData name="Hasan Selim" userId="84cd2103f36ef0dc" providerId="LiveId" clId="{B8540AE7-3A20-45B7-B0B7-8B3B39D4A5E7}" dt="2024-04-23T18:13:30.589" v="873" actId="1076"/>
          <ac:spMkLst>
            <pc:docMk/>
            <pc:sldMk cId="63517038" sldId="483"/>
            <ac:spMk id="9" creationId="{183074EF-B76E-30F0-0CC2-18D548EA8729}"/>
          </ac:spMkLst>
        </pc:spChg>
        <pc:picChg chg="add del mod ord">
          <ac:chgData name="Hasan Selim" userId="84cd2103f36ef0dc" providerId="LiveId" clId="{B8540AE7-3A20-45B7-B0B7-8B3B39D4A5E7}" dt="2024-04-23T17:33:20.123" v="630" actId="478"/>
          <ac:picMkLst>
            <pc:docMk/>
            <pc:sldMk cId="63517038" sldId="483"/>
            <ac:picMk id="2" creationId="{4ED0A3A3-7396-3D6B-B6AD-32241DE13E9E}"/>
          </ac:picMkLst>
        </pc:picChg>
        <pc:picChg chg="add mod ord">
          <ac:chgData name="Hasan Selim" userId="84cd2103f36ef0dc" providerId="LiveId" clId="{B8540AE7-3A20-45B7-B0B7-8B3B39D4A5E7}" dt="2024-04-23T17:52:50.210" v="838" actId="167"/>
          <ac:picMkLst>
            <pc:docMk/>
            <pc:sldMk cId="63517038" sldId="483"/>
            <ac:picMk id="3" creationId="{4E9EA1DB-DC1C-F31B-56EA-6CC87846AEC5}"/>
          </ac:picMkLst>
        </pc:picChg>
        <pc:picChg chg="del">
          <ac:chgData name="Hasan Selim" userId="84cd2103f36ef0dc" providerId="LiveId" clId="{B8540AE7-3A20-45B7-B0B7-8B3B39D4A5E7}" dt="2024-04-23T16:19:28.049" v="524" actId="478"/>
          <ac:picMkLst>
            <pc:docMk/>
            <pc:sldMk cId="63517038" sldId="483"/>
            <ac:picMk id="20" creationId="{DA9EAC06-4460-C1F0-E749-149299FFE17E}"/>
          </ac:picMkLst>
        </pc:picChg>
      </pc:sldChg>
      <pc:sldChg chg="addSp delSp modSp add del mod delAnim modAnim">
        <pc:chgData name="Hasan Selim" userId="84cd2103f36ef0dc" providerId="LiveId" clId="{B8540AE7-3A20-45B7-B0B7-8B3B39D4A5E7}" dt="2024-04-23T15:38:31.518" v="304" actId="47"/>
        <pc:sldMkLst>
          <pc:docMk/>
          <pc:sldMk cId="105742641" sldId="483"/>
        </pc:sldMkLst>
        <pc:spChg chg="del">
          <ac:chgData name="Hasan Selim" userId="84cd2103f36ef0dc" providerId="LiveId" clId="{B8540AE7-3A20-45B7-B0B7-8B3B39D4A5E7}" dt="2024-04-23T15:35:27.175" v="256" actId="478"/>
          <ac:spMkLst>
            <pc:docMk/>
            <pc:sldMk cId="105742641" sldId="483"/>
            <ac:spMk id="6" creationId="{15BCCA4B-4CA1-550F-CF00-39576DF184D8}"/>
          </ac:spMkLst>
        </pc:spChg>
        <pc:spChg chg="del">
          <ac:chgData name="Hasan Selim" userId="84cd2103f36ef0dc" providerId="LiveId" clId="{B8540AE7-3A20-45B7-B0B7-8B3B39D4A5E7}" dt="2024-04-23T15:35:26.775" v="255" actId="478"/>
          <ac:spMkLst>
            <pc:docMk/>
            <pc:sldMk cId="105742641" sldId="483"/>
            <ac:spMk id="8" creationId="{C6971C43-E55F-6651-FAA3-2AA6446E72D8}"/>
          </ac:spMkLst>
        </pc:spChg>
        <pc:spChg chg="del">
          <ac:chgData name="Hasan Selim" userId="84cd2103f36ef0dc" providerId="LiveId" clId="{B8540AE7-3A20-45B7-B0B7-8B3B39D4A5E7}" dt="2024-04-23T15:35:27.630" v="257" actId="478"/>
          <ac:spMkLst>
            <pc:docMk/>
            <pc:sldMk cId="105742641" sldId="483"/>
            <ac:spMk id="9" creationId="{183074EF-B76E-30F0-0CC2-18D548EA8729}"/>
          </ac:spMkLst>
        </pc:spChg>
        <pc:spChg chg="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0" creationId="{33573762-483A-E6BA-631F-B82401896150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3" creationId="{353AB9A6-8814-09D7-E820-EBEFC32B6DA0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5" creationId="{FC1BB3EF-3C86-A533-5772-678D66656AA6}"/>
          </ac:spMkLst>
        </pc:spChg>
        <pc:spChg chg="add mod">
          <ac:chgData name="Hasan Selim" userId="84cd2103f36ef0dc" providerId="LiveId" clId="{B8540AE7-3A20-45B7-B0B7-8B3B39D4A5E7}" dt="2024-04-23T15:36:17.078" v="261"/>
          <ac:spMkLst>
            <pc:docMk/>
            <pc:sldMk cId="105742641" sldId="483"/>
            <ac:spMk id="17" creationId="{9211F8F3-71FD-BDF2-0B50-EAEF91F35A16}"/>
          </ac:spMkLst>
        </pc:spChg>
        <pc:grpChg chg="add mod">
          <ac:chgData name="Hasan Selim" userId="84cd2103f36ef0dc" providerId="LiveId" clId="{B8540AE7-3A20-45B7-B0B7-8B3B39D4A5E7}" dt="2024-04-23T15:36:17.078" v="261"/>
          <ac:grpSpMkLst>
            <pc:docMk/>
            <pc:sldMk cId="105742641" sldId="483"/>
            <ac:grpSpMk id="2" creationId="{FE672DE5-617E-ACC9-22AD-A639D50EAC4B}"/>
          </ac:grpSpMkLst>
        </pc:grpChg>
        <pc:grpChg chg="del">
          <ac:chgData name="Hasan Selim" userId="84cd2103f36ef0dc" providerId="LiveId" clId="{B8540AE7-3A20-45B7-B0B7-8B3B39D4A5E7}" dt="2024-04-23T15:35:24.194" v="254" actId="478"/>
          <ac:grpSpMkLst>
            <pc:docMk/>
            <pc:sldMk cId="105742641" sldId="483"/>
            <ac:grpSpMk id="18" creationId="{E9753EB0-16C2-5E29-1698-4C57031EDEF6}"/>
          </ac:grpSpMkLst>
        </pc:grpChg>
        <pc:picChg chg="del">
          <ac:chgData name="Hasan Selim" userId="84cd2103f36ef0dc" providerId="LiveId" clId="{B8540AE7-3A20-45B7-B0B7-8B3B39D4A5E7}" dt="2024-04-23T15:36:53.686" v="265" actId="478"/>
          <ac:picMkLst>
            <pc:docMk/>
            <pc:sldMk cId="105742641" sldId="483"/>
            <ac:picMk id="3" creationId="{16C20C46-3F2B-D568-A99B-537717B21B2E}"/>
          </ac:picMkLst>
        </pc:picChg>
        <pc:picChg chg="mod">
          <ac:chgData name="Hasan Selim" userId="84cd2103f36ef0dc" providerId="LiveId" clId="{B8540AE7-3A20-45B7-B0B7-8B3B39D4A5E7}" dt="2024-04-23T15:36:17.078" v="261"/>
          <ac:picMkLst>
            <pc:docMk/>
            <pc:sldMk cId="105742641" sldId="483"/>
            <ac:picMk id="7" creationId="{45B0513F-E4E3-2599-CCB9-4EB8938559C4}"/>
          </ac:picMkLst>
        </pc:picChg>
        <pc:picChg chg="mod">
          <ac:chgData name="Hasan Selim" userId="84cd2103f36ef0dc" providerId="LiveId" clId="{B8540AE7-3A20-45B7-B0B7-8B3B39D4A5E7}" dt="2024-04-23T15:36:17.078" v="261"/>
          <ac:picMkLst>
            <pc:docMk/>
            <pc:sldMk cId="105742641" sldId="483"/>
            <ac:picMk id="11" creationId="{3561A3FD-C29F-3888-83A3-7592E476F794}"/>
          </ac:picMkLst>
        </pc:picChg>
        <pc:picChg chg="del">
          <ac:chgData name="Hasan Selim" userId="84cd2103f36ef0dc" providerId="LiveId" clId="{B8540AE7-3A20-45B7-B0B7-8B3B39D4A5E7}" dt="2024-04-23T15:37:07.609" v="269" actId="478"/>
          <ac:picMkLst>
            <pc:docMk/>
            <pc:sldMk cId="105742641" sldId="483"/>
            <ac:picMk id="14" creationId="{168F3AF1-342F-2C69-6AB2-5E464BA07368}"/>
          </ac:picMkLst>
        </pc:picChg>
        <pc:picChg chg="add mod">
          <ac:chgData name="Hasan Selim" userId="84cd2103f36ef0dc" providerId="LiveId" clId="{B8540AE7-3A20-45B7-B0B7-8B3B39D4A5E7}" dt="2024-04-23T15:37:03.418" v="268"/>
          <ac:picMkLst>
            <pc:docMk/>
            <pc:sldMk cId="105742641" sldId="483"/>
            <ac:picMk id="19" creationId="{E938A632-1A5E-FCC4-D535-2CA9EB8E370D}"/>
          </ac:picMkLst>
        </pc:picChg>
      </pc:sldChg>
      <pc:sldChg chg="add del">
        <pc:chgData name="Hasan Selim" userId="84cd2103f36ef0dc" providerId="LiveId" clId="{B8540AE7-3A20-45B7-B0B7-8B3B39D4A5E7}" dt="2024-04-23T15:31:35.312" v="235" actId="47"/>
        <pc:sldMkLst>
          <pc:docMk/>
          <pc:sldMk cId="3679762564" sldId="483"/>
        </pc:sldMkLst>
      </pc:sldChg>
      <pc:sldChg chg="addSp delSp modSp add mod delAnim modAnim">
        <pc:chgData name="Hasan Selim" userId="84cd2103f36ef0dc" providerId="LiveId" clId="{B8540AE7-3A20-45B7-B0B7-8B3B39D4A5E7}" dt="2024-04-23T18:13:24.992" v="871" actId="1076"/>
        <pc:sldMkLst>
          <pc:docMk/>
          <pc:sldMk cId="503304474" sldId="484"/>
        </pc:sldMkLst>
        <pc:spChg chg="mod">
          <ac:chgData name="Hasan Selim" userId="84cd2103f36ef0dc" providerId="LiveId" clId="{B8540AE7-3A20-45B7-B0B7-8B3B39D4A5E7}" dt="2024-04-23T18:13:22.808" v="870" actId="1076"/>
          <ac:spMkLst>
            <pc:docMk/>
            <pc:sldMk cId="503304474" sldId="484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3:24.992" v="871" actId="1076"/>
          <ac:spMkLst>
            <pc:docMk/>
            <pc:sldMk cId="503304474" sldId="484"/>
            <ac:spMk id="9" creationId="{183074EF-B76E-30F0-0CC2-18D548EA8729}"/>
          </ac:spMkLst>
        </pc:spChg>
        <pc:spChg chg="add mod ord">
          <ac:chgData name="Hasan Selim" userId="84cd2103f36ef0dc" providerId="LiveId" clId="{B8540AE7-3A20-45B7-B0B7-8B3B39D4A5E7}" dt="2024-04-23T17:52:40.777" v="834" actId="167"/>
          <ac:spMkLst>
            <pc:docMk/>
            <pc:sldMk cId="503304474" sldId="484"/>
            <ac:spMk id="10" creationId="{65523DA4-2C67-B88A-808D-A612D5590395}"/>
          </ac:spMkLst>
        </pc:spChg>
        <pc:picChg chg="del">
          <ac:chgData name="Hasan Selim" userId="84cd2103f36ef0dc" providerId="LiveId" clId="{B8540AE7-3A20-45B7-B0B7-8B3B39D4A5E7}" dt="2024-04-23T16:23:18.596" v="534" actId="478"/>
          <ac:picMkLst>
            <pc:docMk/>
            <pc:sldMk cId="503304474" sldId="484"/>
            <ac:picMk id="2" creationId="{4ED0A3A3-7396-3D6B-B6AD-32241DE13E9E}"/>
          </ac:picMkLst>
        </pc:picChg>
        <pc:picChg chg="add del mod ord">
          <ac:chgData name="Hasan Selim" userId="84cd2103f36ef0dc" providerId="LiveId" clId="{B8540AE7-3A20-45B7-B0B7-8B3B39D4A5E7}" dt="2024-04-23T17:33:55.356" v="633" actId="478"/>
          <ac:picMkLst>
            <pc:docMk/>
            <pc:sldMk cId="503304474" sldId="484"/>
            <ac:picMk id="3" creationId="{CE910F9E-CF66-8913-01EA-F4093F4E6488}"/>
          </ac:picMkLst>
        </pc:picChg>
        <pc:picChg chg="add mod ord">
          <ac:chgData name="Hasan Selim" userId="84cd2103f36ef0dc" providerId="LiveId" clId="{B8540AE7-3A20-45B7-B0B7-8B3B39D4A5E7}" dt="2024-04-23T17:52:42.760" v="835" actId="167"/>
          <ac:picMkLst>
            <pc:docMk/>
            <pc:sldMk cId="503304474" sldId="484"/>
            <ac:picMk id="7" creationId="{5854224C-E35B-BCF4-E223-566C55053FDB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39:09.036" v="965" actId="478"/>
        <pc:sldMkLst>
          <pc:docMk/>
          <pc:sldMk cId="879577884" sldId="485"/>
        </pc:sldMkLst>
        <pc:spChg chg="mod">
          <ac:chgData name="Hasan Selim" userId="84cd2103f36ef0dc" providerId="LiveId" clId="{B8540AE7-3A20-45B7-B0B7-8B3B39D4A5E7}" dt="2024-04-23T18:12:03.060" v="850"/>
          <ac:spMkLst>
            <pc:docMk/>
            <pc:sldMk cId="879577884" sldId="485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34.042" v="831" actId="167"/>
          <ac:spMkLst>
            <pc:docMk/>
            <pc:sldMk cId="879577884" sldId="485"/>
            <ac:spMk id="10" creationId="{AD5C1FC5-A8D8-3B27-67AF-E8BB467A676F}"/>
          </ac:spMkLst>
        </pc:spChg>
        <pc:spChg chg="add del mod">
          <ac:chgData name="Hasan Selim" userId="84cd2103f36ef0dc" providerId="LiveId" clId="{B8540AE7-3A20-45B7-B0B7-8B3B39D4A5E7}" dt="2024-04-23T18:39:09.036" v="965" actId="478"/>
          <ac:spMkLst>
            <pc:docMk/>
            <pc:sldMk cId="879577884" sldId="485"/>
            <ac:spMk id="11" creationId="{D305213A-72BF-3B35-2D21-9C071FB39DC0}"/>
          </ac:spMkLst>
        </pc:spChg>
        <pc:picChg chg="add del mod ord">
          <ac:chgData name="Hasan Selim" userId="84cd2103f36ef0dc" providerId="LiveId" clId="{B8540AE7-3A20-45B7-B0B7-8B3B39D4A5E7}" dt="2024-04-23T17:34:18.916" v="636" actId="478"/>
          <ac:picMkLst>
            <pc:docMk/>
            <pc:sldMk cId="879577884" sldId="485"/>
            <ac:picMk id="2" creationId="{50BFA92E-6B38-925D-AB51-1672891B2975}"/>
          </ac:picMkLst>
        </pc:picChg>
        <pc:picChg chg="del">
          <ac:chgData name="Hasan Selim" userId="84cd2103f36ef0dc" providerId="LiveId" clId="{B8540AE7-3A20-45B7-B0B7-8B3B39D4A5E7}" dt="2024-04-23T16:24:09.478" v="546" actId="478"/>
          <ac:picMkLst>
            <pc:docMk/>
            <pc:sldMk cId="879577884" sldId="485"/>
            <ac:picMk id="3" creationId="{CE910F9E-CF66-8913-01EA-F4093F4E6488}"/>
          </ac:picMkLst>
        </pc:picChg>
        <pc:picChg chg="add mod ord">
          <ac:chgData name="Hasan Selim" userId="84cd2103f36ef0dc" providerId="LiveId" clId="{B8540AE7-3A20-45B7-B0B7-8B3B39D4A5E7}" dt="2024-04-23T17:52:35.707" v="832" actId="167"/>
          <ac:picMkLst>
            <pc:docMk/>
            <pc:sldMk cId="879577884" sldId="485"/>
            <ac:picMk id="7" creationId="{F83C7911-9796-ECD4-B5E8-72AD6F9DD201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39:41.231" v="972" actId="1076"/>
        <pc:sldMkLst>
          <pc:docMk/>
          <pc:sldMk cId="4191178107" sldId="486"/>
        </pc:sldMkLst>
        <pc:spChg chg="mod">
          <ac:chgData name="Hasan Selim" userId="84cd2103f36ef0dc" providerId="LiveId" clId="{B8540AE7-3A20-45B7-B0B7-8B3B39D4A5E7}" dt="2024-04-23T18:13:59.017" v="875" actId="1076"/>
          <ac:spMkLst>
            <pc:docMk/>
            <pc:sldMk cId="4191178107" sldId="486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4:01.433" v="876" actId="1076"/>
          <ac:spMkLst>
            <pc:docMk/>
            <pc:sldMk cId="4191178107" sldId="486"/>
            <ac:spMk id="8" creationId="{C6971C43-E55F-6651-FAA3-2AA6446E72D8}"/>
          </ac:spMkLst>
        </pc:spChg>
        <pc:spChg chg="mod">
          <ac:chgData name="Hasan Selim" userId="84cd2103f36ef0dc" providerId="LiveId" clId="{B8540AE7-3A20-45B7-B0B7-8B3B39D4A5E7}" dt="2024-04-23T18:13:15.071" v="868" actId="1076"/>
          <ac:spMkLst>
            <pc:docMk/>
            <pc:sldMk cId="4191178107" sldId="486"/>
            <ac:spMk id="9" creationId="{183074EF-B76E-30F0-0CC2-18D548EA8729}"/>
          </ac:spMkLst>
        </pc:spChg>
        <pc:spChg chg="add mod ord">
          <ac:chgData name="Hasan Selim" userId="84cd2103f36ef0dc" providerId="LiveId" clId="{B8540AE7-3A20-45B7-B0B7-8B3B39D4A5E7}" dt="2024-04-23T18:39:41.231" v="972" actId="1076"/>
          <ac:spMkLst>
            <pc:docMk/>
            <pc:sldMk cId="4191178107" sldId="486"/>
            <ac:spMk id="13" creationId="{4E57B3A2-1CD5-C1F8-2479-3B753EA88D33}"/>
          </ac:spMkLst>
        </pc:spChg>
        <pc:picChg chg="del">
          <ac:chgData name="Hasan Selim" userId="84cd2103f36ef0dc" providerId="LiveId" clId="{B8540AE7-3A20-45B7-B0B7-8B3B39D4A5E7}" dt="2024-04-23T16:24:56.678" v="556" actId="478"/>
          <ac:picMkLst>
            <pc:docMk/>
            <pc:sldMk cId="4191178107" sldId="486"/>
            <ac:picMk id="2" creationId="{50BFA92E-6B38-925D-AB51-1672891B2975}"/>
          </ac:picMkLst>
        </pc:picChg>
        <pc:picChg chg="add del mod">
          <ac:chgData name="Hasan Selim" userId="84cd2103f36ef0dc" providerId="LiveId" clId="{B8540AE7-3A20-45B7-B0B7-8B3B39D4A5E7}" dt="2024-04-23T16:25:40.468" v="563" actId="478"/>
          <ac:picMkLst>
            <pc:docMk/>
            <pc:sldMk cId="4191178107" sldId="486"/>
            <ac:picMk id="3" creationId="{41CAB34B-DA0E-EF0C-331A-00DF84EE5883}"/>
          </ac:picMkLst>
        </pc:picChg>
        <pc:picChg chg="add del mod ord">
          <ac:chgData name="Hasan Selim" userId="84cd2103f36ef0dc" providerId="LiveId" clId="{B8540AE7-3A20-45B7-B0B7-8B3B39D4A5E7}" dt="2024-04-23T16:42:20.437" v="608" actId="478"/>
          <ac:picMkLst>
            <pc:docMk/>
            <pc:sldMk cId="4191178107" sldId="486"/>
            <ac:picMk id="7" creationId="{7643B983-472D-EA26-5D6E-F938C0C41C16}"/>
          </ac:picMkLst>
        </pc:picChg>
        <pc:picChg chg="add del mod ord">
          <ac:chgData name="Hasan Selim" userId="84cd2103f36ef0dc" providerId="LiveId" clId="{B8540AE7-3A20-45B7-B0B7-8B3B39D4A5E7}" dt="2024-04-23T17:34:20.274" v="637" actId="478"/>
          <ac:picMkLst>
            <pc:docMk/>
            <pc:sldMk cId="4191178107" sldId="486"/>
            <ac:picMk id="10" creationId="{D2C2299E-32DD-6362-5AC8-12072DDB13C6}"/>
          </ac:picMkLst>
        </pc:picChg>
        <pc:picChg chg="add mod ord">
          <ac:chgData name="Hasan Selim" userId="84cd2103f36ef0dc" providerId="LiveId" clId="{B8540AE7-3A20-45B7-B0B7-8B3B39D4A5E7}" dt="2024-04-23T18:39:33.134" v="968" actId="1076"/>
          <ac:picMkLst>
            <pc:docMk/>
            <pc:sldMk cId="4191178107" sldId="486"/>
            <ac:picMk id="11" creationId="{34AD5C43-FDF6-C7C3-912B-1DC28E319DAC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2:09.926" v="853"/>
        <pc:sldMkLst>
          <pc:docMk/>
          <pc:sldMk cId="1075860784" sldId="487"/>
        </pc:sldMkLst>
        <pc:spChg chg="mod">
          <ac:chgData name="Hasan Selim" userId="84cd2103f36ef0dc" providerId="LiveId" clId="{B8540AE7-3A20-45B7-B0B7-8B3B39D4A5E7}" dt="2024-04-23T18:12:09.926" v="853"/>
          <ac:spMkLst>
            <pc:docMk/>
            <pc:sldMk cId="1075860784" sldId="487"/>
            <ac:spMk id="6" creationId="{15BCCA4B-4CA1-550F-CF00-39576DF184D8}"/>
          </ac:spMkLst>
        </pc:spChg>
        <pc:spChg chg="add mod ord">
          <ac:chgData name="Hasan Selim" userId="84cd2103f36ef0dc" providerId="LiveId" clId="{B8540AE7-3A20-45B7-B0B7-8B3B39D4A5E7}" dt="2024-04-23T17:52:13.583" v="822" actId="167"/>
          <ac:spMkLst>
            <pc:docMk/>
            <pc:sldMk cId="1075860784" sldId="487"/>
            <ac:spMk id="10" creationId="{28F2B66E-8B3C-1B2E-8B35-A4B9B482501C}"/>
          </ac:spMkLst>
        </pc:spChg>
        <pc:picChg chg="add del mod ord">
          <ac:chgData name="Hasan Selim" userId="84cd2103f36ef0dc" providerId="LiveId" clId="{B8540AE7-3A20-45B7-B0B7-8B3B39D4A5E7}" dt="2024-04-23T17:34:23.426" v="639" actId="478"/>
          <ac:picMkLst>
            <pc:docMk/>
            <pc:sldMk cId="1075860784" sldId="487"/>
            <ac:picMk id="2" creationId="{6746BE3B-1B43-2128-DC58-E4BC79877BD9}"/>
          </ac:picMkLst>
        </pc:picChg>
        <pc:picChg chg="add mod ord">
          <ac:chgData name="Hasan Selim" userId="84cd2103f36ef0dc" providerId="LiveId" clId="{B8540AE7-3A20-45B7-B0B7-8B3B39D4A5E7}" dt="2024-04-23T17:52:15.286" v="823" actId="167"/>
          <ac:picMkLst>
            <pc:docMk/>
            <pc:sldMk cId="1075860784" sldId="487"/>
            <ac:picMk id="3" creationId="{4032512D-DD14-30B4-0EA0-3E96D8E8290C}"/>
          </ac:picMkLst>
        </pc:picChg>
        <pc:picChg chg="del">
          <ac:chgData name="Hasan Selim" userId="84cd2103f36ef0dc" providerId="LiveId" clId="{B8540AE7-3A20-45B7-B0B7-8B3B39D4A5E7}" dt="2024-04-23T16:26:18.686" v="572" actId="478"/>
          <ac:picMkLst>
            <pc:docMk/>
            <pc:sldMk cId="1075860784" sldId="487"/>
            <ac:picMk id="7" creationId="{7643B983-472D-EA26-5D6E-F938C0C41C16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2:50.725" v="862" actId="1076"/>
        <pc:sldMkLst>
          <pc:docMk/>
          <pc:sldMk cId="114580030" sldId="488"/>
        </pc:sldMkLst>
        <pc:spChg chg="mod">
          <ac:chgData name="Hasan Selim" userId="84cd2103f36ef0dc" providerId="LiveId" clId="{B8540AE7-3A20-45B7-B0B7-8B3B39D4A5E7}" dt="2024-04-23T18:12:50.725" v="862" actId="1076"/>
          <ac:spMkLst>
            <pc:docMk/>
            <pc:sldMk cId="114580030" sldId="488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2:41.012" v="860" actId="1076"/>
          <ac:spMkLst>
            <pc:docMk/>
            <pc:sldMk cId="114580030" sldId="488"/>
            <ac:spMk id="8" creationId="{C6971C43-E55F-6651-FAA3-2AA6446E72D8}"/>
          </ac:spMkLst>
        </pc:spChg>
        <pc:spChg chg="add mod ord">
          <ac:chgData name="Hasan Selim" userId="84cd2103f36ef0dc" providerId="LiveId" clId="{B8540AE7-3A20-45B7-B0B7-8B3B39D4A5E7}" dt="2024-04-23T17:52:06.543" v="819" actId="167"/>
          <ac:spMkLst>
            <pc:docMk/>
            <pc:sldMk cId="114580030" sldId="488"/>
            <ac:spMk id="10" creationId="{779E2CB6-DDCD-0C13-5D90-D691127600D2}"/>
          </ac:spMkLst>
        </pc:spChg>
        <pc:picChg chg="del">
          <ac:chgData name="Hasan Selim" userId="84cd2103f36ef0dc" providerId="LiveId" clId="{B8540AE7-3A20-45B7-B0B7-8B3B39D4A5E7}" dt="2024-04-23T16:26:55.056" v="581" actId="478"/>
          <ac:picMkLst>
            <pc:docMk/>
            <pc:sldMk cId="114580030" sldId="488"/>
            <ac:picMk id="2" creationId="{6746BE3B-1B43-2128-DC58-E4BC79877BD9}"/>
          </ac:picMkLst>
        </pc:picChg>
        <pc:picChg chg="add del mod ord">
          <ac:chgData name="Hasan Selim" userId="84cd2103f36ef0dc" providerId="LiveId" clId="{B8540AE7-3A20-45B7-B0B7-8B3B39D4A5E7}" dt="2024-04-23T17:34:24.597" v="640" actId="478"/>
          <ac:picMkLst>
            <pc:docMk/>
            <pc:sldMk cId="114580030" sldId="488"/>
            <ac:picMk id="3" creationId="{7D73454E-AE49-48AF-30DD-0D93546C2900}"/>
          </ac:picMkLst>
        </pc:picChg>
        <pc:picChg chg="add mod ord">
          <ac:chgData name="Hasan Selim" userId="84cd2103f36ef0dc" providerId="LiveId" clId="{B8540AE7-3A20-45B7-B0B7-8B3B39D4A5E7}" dt="2024-04-23T17:52:08.221" v="820" actId="167"/>
          <ac:picMkLst>
            <pc:docMk/>
            <pc:sldMk cId="114580030" sldId="488"/>
            <ac:picMk id="7" creationId="{C2ECA85D-EAED-A213-CA56-B939690137CD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26:59.144" v="961" actId="478"/>
        <pc:sldMkLst>
          <pc:docMk/>
          <pc:sldMk cId="163478092" sldId="489"/>
        </pc:sldMkLst>
        <pc:spChg chg="del mod">
          <ac:chgData name="Hasan Selim" userId="84cd2103f36ef0dc" providerId="LiveId" clId="{B8540AE7-3A20-45B7-B0B7-8B3B39D4A5E7}" dt="2024-04-23T17:45:30.370" v="787" actId="478"/>
          <ac:spMkLst>
            <pc:docMk/>
            <pc:sldMk cId="163478092" sldId="489"/>
            <ac:spMk id="12" creationId="{C901F14A-21E0-6A4D-AA3C-4740FE05E33F}"/>
          </ac:spMkLst>
        </pc:spChg>
        <pc:spChg chg="del mod">
          <ac:chgData name="Hasan Selim" userId="84cd2103f36ef0dc" providerId="LiveId" clId="{B8540AE7-3A20-45B7-B0B7-8B3B39D4A5E7}" dt="2024-04-23T17:45:29.246" v="786" actId="478"/>
          <ac:spMkLst>
            <pc:docMk/>
            <pc:sldMk cId="163478092" sldId="489"/>
            <ac:spMk id="26" creationId="{3850701E-8E84-C4FF-19B0-7479286AA17B}"/>
          </ac:spMkLst>
        </pc:spChg>
        <pc:spChg chg="mod ord">
          <ac:chgData name="Hasan Selim" userId="84cd2103f36ef0dc" providerId="LiveId" clId="{B8540AE7-3A20-45B7-B0B7-8B3B39D4A5E7}" dt="2024-04-23T18:24:18.318" v="893" actId="1076"/>
          <ac:spMkLst>
            <pc:docMk/>
            <pc:sldMk cId="163478092" sldId="489"/>
            <ac:spMk id="27" creationId="{85065C96-FA02-517A-60A7-5AAC88A1DB6E}"/>
          </ac:spMkLst>
        </pc:spChg>
        <pc:spChg chg="mod ord topLvl">
          <ac:chgData name="Hasan Selim" userId="84cd2103f36ef0dc" providerId="LiveId" clId="{B8540AE7-3A20-45B7-B0B7-8B3B39D4A5E7}" dt="2024-04-23T18:26:14.999" v="947" actId="1076"/>
          <ac:spMkLst>
            <pc:docMk/>
            <pc:sldMk cId="163478092" sldId="489"/>
            <ac:spMk id="28" creationId="{9C4F31D3-A521-A0D4-39A3-ADC134A189E7}"/>
          </ac:spMkLst>
        </pc:spChg>
        <pc:spChg chg="del mod">
          <ac:chgData name="Hasan Selim" userId="84cd2103f36ef0dc" providerId="LiveId" clId="{B8540AE7-3A20-45B7-B0B7-8B3B39D4A5E7}" dt="2024-04-23T17:41:06.870" v="685" actId="478"/>
          <ac:spMkLst>
            <pc:docMk/>
            <pc:sldMk cId="163478092" sldId="489"/>
            <ac:spMk id="32" creationId="{608C1E0C-6C7F-7799-83A2-F9C359AEDE40}"/>
          </ac:spMkLst>
        </pc:spChg>
        <pc:spChg chg="add del mod">
          <ac:chgData name="Hasan Selim" userId="84cd2103f36ef0dc" providerId="LiveId" clId="{B8540AE7-3A20-45B7-B0B7-8B3B39D4A5E7}" dt="2024-04-23T16:30:13.879" v="602" actId="478"/>
          <ac:spMkLst>
            <pc:docMk/>
            <pc:sldMk cId="163478092" sldId="489"/>
            <ac:spMk id="33" creationId="{8BFC8B2A-7851-1FAB-22AC-0057A7EAFF73}"/>
          </ac:spMkLst>
        </pc:spChg>
        <pc:spChg chg="add mod">
          <ac:chgData name="Hasan Selim" userId="84cd2103f36ef0dc" providerId="LiveId" clId="{B8540AE7-3A20-45B7-B0B7-8B3B39D4A5E7}" dt="2024-04-23T18:26:07.952" v="946" actId="20577"/>
          <ac:spMkLst>
            <pc:docMk/>
            <pc:sldMk cId="163478092" sldId="489"/>
            <ac:spMk id="84" creationId="{0FA6D007-2125-DEDD-3169-E4027B71D05C}"/>
          </ac:spMkLst>
        </pc:spChg>
        <pc:grpChg chg="add del mod">
          <ac:chgData name="Hasan Selim" userId="84cd2103f36ef0dc" providerId="LiveId" clId="{B8540AE7-3A20-45B7-B0B7-8B3B39D4A5E7}" dt="2024-04-23T17:40:32.463" v="675" actId="165"/>
          <ac:grpSpMkLst>
            <pc:docMk/>
            <pc:sldMk cId="163478092" sldId="489"/>
            <ac:grpSpMk id="8" creationId="{4CA8B7AD-578A-4D99-4471-4227CA2BF8CC}"/>
          </ac:grpSpMkLst>
        </pc:grpChg>
        <pc:grpChg chg="del mod topLvl">
          <ac:chgData name="Hasan Selim" userId="84cd2103f36ef0dc" providerId="LiveId" clId="{B8540AE7-3A20-45B7-B0B7-8B3B39D4A5E7}" dt="2024-04-23T17:41:08.888" v="686" actId="478"/>
          <ac:grpSpMkLst>
            <pc:docMk/>
            <pc:sldMk cId="163478092" sldId="489"/>
            <ac:grpSpMk id="18" creationId="{E6DBA811-0AE7-A2E6-624F-85438F254327}"/>
          </ac:grpSpMkLst>
        </pc:grpChg>
        <pc:grpChg chg="add del mod ord topLvl">
          <ac:chgData name="Hasan Selim" userId="84cd2103f36ef0dc" providerId="LiveId" clId="{B8540AE7-3A20-45B7-B0B7-8B3B39D4A5E7}" dt="2024-04-23T18:26:55.774" v="960" actId="1076"/>
          <ac:grpSpMkLst>
            <pc:docMk/>
            <pc:sldMk cId="163478092" sldId="489"/>
            <ac:grpSpMk id="19" creationId="{A5B7913F-B5A0-C9C5-38E4-8C44BF6F8AEF}"/>
          </ac:grpSpMkLst>
        </pc:grpChg>
        <pc:grpChg chg="del mod">
          <ac:chgData name="Hasan Selim" userId="84cd2103f36ef0dc" providerId="LiveId" clId="{B8540AE7-3A20-45B7-B0B7-8B3B39D4A5E7}" dt="2024-04-23T17:45:27.466" v="785" actId="478"/>
          <ac:grpSpMkLst>
            <pc:docMk/>
            <pc:sldMk cId="163478092" sldId="489"/>
            <ac:grpSpMk id="25" creationId="{0C25D1D4-1A77-F78B-6DA6-B02CD7FE017E}"/>
          </ac:grpSpMkLst>
        </pc:grpChg>
        <pc:grpChg chg="del mod">
          <ac:chgData name="Hasan Selim" userId="84cd2103f36ef0dc" providerId="LiveId" clId="{B8540AE7-3A20-45B7-B0B7-8B3B39D4A5E7}" dt="2024-04-23T17:41:06.870" v="685" actId="478"/>
          <ac:grpSpMkLst>
            <pc:docMk/>
            <pc:sldMk cId="163478092" sldId="489"/>
            <ac:grpSpMk id="30" creationId="{6352C2DA-43D6-7976-33D3-E93C6FA68306}"/>
          </ac:grpSpMkLst>
        </pc:grpChg>
        <pc:grpChg chg="add del mod topLvl">
          <ac:chgData name="Hasan Selim" userId="84cd2103f36ef0dc" providerId="LiveId" clId="{B8540AE7-3A20-45B7-B0B7-8B3B39D4A5E7}" dt="2024-04-23T18:24:35.818" v="897" actId="165"/>
          <ac:grpSpMkLst>
            <pc:docMk/>
            <pc:sldMk cId="163478092" sldId="489"/>
            <ac:grpSpMk id="34" creationId="{FE06269E-E1F7-BB17-E03A-2473804954FC}"/>
          </ac:grpSpMkLst>
        </pc:grpChg>
        <pc:grpChg chg="add del mod">
          <ac:chgData name="Hasan Selim" userId="84cd2103f36ef0dc" providerId="LiveId" clId="{B8540AE7-3A20-45B7-B0B7-8B3B39D4A5E7}" dt="2024-04-23T17:43:50.548" v="740" actId="478"/>
          <ac:grpSpMkLst>
            <pc:docMk/>
            <pc:sldMk cId="163478092" sldId="489"/>
            <ac:grpSpMk id="35" creationId="{46A5BF9C-3F8B-04AA-96C7-FAFB997FA7F0}"/>
          </ac:grpSpMkLst>
        </pc:grpChg>
        <pc:grpChg chg="add del mod ord topLvl">
          <ac:chgData name="Hasan Selim" userId="84cd2103f36ef0dc" providerId="LiveId" clId="{B8540AE7-3A20-45B7-B0B7-8B3B39D4A5E7}" dt="2024-04-23T18:26:59.144" v="961" actId="478"/>
          <ac:grpSpMkLst>
            <pc:docMk/>
            <pc:sldMk cId="163478092" sldId="489"/>
            <ac:grpSpMk id="36" creationId="{8CF621B6-ECC1-5B2B-7614-9EEE4257F070}"/>
          </ac:grpSpMkLst>
        </pc:grpChg>
        <pc:grpChg chg="add mod">
          <ac:chgData name="Hasan Selim" userId="84cd2103f36ef0dc" providerId="LiveId" clId="{B8540AE7-3A20-45B7-B0B7-8B3B39D4A5E7}" dt="2024-04-23T17:45:15.268" v="781" actId="571"/>
          <ac:grpSpMkLst>
            <pc:docMk/>
            <pc:sldMk cId="163478092" sldId="489"/>
            <ac:grpSpMk id="62" creationId="{FA8C3855-11E3-2DC9-9637-F8409FE27A32}"/>
          </ac:grpSpMkLst>
        </pc:grpChg>
        <pc:grpChg chg="add mod">
          <ac:chgData name="Hasan Selim" userId="84cd2103f36ef0dc" providerId="LiveId" clId="{B8540AE7-3A20-45B7-B0B7-8B3B39D4A5E7}" dt="2024-04-23T17:45:21.443" v="783" actId="571"/>
          <ac:grpSpMkLst>
            <pc:docMk/>
            <pc:sldMk cId="163478092" sldId="489"/>
            <ac:grpSpMk id="68" creationId="{AB466FE0-54EF-7EC4-203A-231345C39DF8}"/>
          </ac:grpSpMkLst>
        </pc:grpChg>
        <pc:grpChg chg="add mod">
          <ac:chgData name="Hasan Selim" userId="84cd2103f36ef0dc" providerId="LiveId" clId="{B8540AE7-3A20-45B7-B0B7-8B3B39D4A5E7}" dt="2024-04-23T17:45:21.443" v="783" actId="571"/>
          <ac:grpSpMkLst>
            <pc:docMk/>
            <pc:sldMk cId="163478092" sldId="489"/>
            <ac:grpSpMk id="74" creationId="{9823BE72-41D0-DD84-0303-0FFEEB471BD1}"/>
          </ac:grpSpMkLst>
        </pc:grpChg>
        <pc:grpChg chg="add del mod topLvl">
          <ac:chgData name="Hasan Selim" userId="84cd2103f36ef0dc" providerId="LiveId" clId="{B8540AE7-3A20-45B7-B0B7-8B3B39D4A5E7}" dt="2024-04-23T18:26:19.567" v="949" actId="165"/>
          <ac:grpSpMkLst>
            <pc:docMk/>
            <pc:sldMk cId="163478092" sldId="489"/>
            <ac:grpSpMk id="80" creationId="{43D32DD1-C5E2-07B9-32E7-737138ECAFEB}"/>
          </ac:grpSpMkLst>
        </pc:grpChg>
        <pc:grpChg chg="add del mod">
          <ac:chgData name="Hasan Selim" userId="84cd2103f36ef0dc" providerId="LiveId" clId="{B8540AE7-3A20-45B7-B0B7-8B3B39D4A5E7}" dt="2024-04-23T18:24:22.713" v="895" actId="165"/>
          <ac:grpSpMkLst>
            <pc:docMk/>
            <pc:sldMk cId="163478092" sldId="489"/>
            <ac:grpSpMk id="81" creationId="{99087789-E933-20FB-E38D-AAE973134568}"/>
          </ac:grpSpMkLst>
        </pc:grpChg>
        <pc:picChg chg="add mod ord">
          <ac:chgData name="Hasan Selim" userId="84cd2103f36ef0dc" providerId="LiveId" clId="{B8540AE7-3A20-45B7-B0B7-8B3B39D4A5E7}" dt="2024-04-23T17:49:24.223" v="795" actId="167"/>
          <ac:picMkLst>
            <pc:docMk/>
            <pc:sldMk cId="163478092" sldId="489"/>
            <ac:picMk id="3" creationId="{62A6FFBF-AE22-38D4-F5AB-1DE6EE3FE2EF}"/>
          </ac:picMkLst>
        </pc:picChg>
        <pc:picChg chg="del">
          <ac:chgData name="Hasan Selim" userId="84cd2103f36ef0dc" providerId="LiveId" clId="{B8540AE7-3A20-45B7-B0B7-8B3B39D4A5E7}" dt="2024-04-23T16:29:31.045" v="598" actId="478"/>
          <ac:picMkLst>
            <pc:docMk/>
            <pc:sldMk cId="163478092" sldId="489"/>
            <ac:picMk id="4" creationId="{1FE4525C-A4ED-F05B-C693-E44B02F5AFAD}"/>
          </ac:picMkLst>
        </pc:picChg>
        <pc:picChg chg="add mod">
          <ac:chgData name="Hasan Selim" userId="84cd2103f36ef0dc" providerId="LiveId" clId="{B8540AE7-3A20-45B7-B0B7-8B3B39D4A5E7}" dt="2024-04-23T16:29:35.835" v="599"/>
          <ac:picMkLst>
            <pc:docMk/>
            <pc:sldMk cId="163478092" sldId="489"/>
            <ac:picMk id="5" creationId="{726184A6-ED72-C937-9FD3-0C563F1D5D54}"/>
          </ac:picMkLst>
        </pc:picChg>
        <pc:picChg chg="del mod ord topLvl">
          <ac:chgData name="Hasan Selim" userId="84cd2103f36ef0dc" providerId="LiveId" clId="{B8540AE7-3A20-45B7-B0B7-8B3B39D4A5E7}" dt="2024-04-23T17:43:50.548" v="740" actId="478"/>
          <ac:picMkLst>
            <pc:docMk/>
            <pc:sldMk cId="163478092" sldId="489"/>
            <ac:picMk id="7" creationId="{72AED630-D41E-8F96-C430-712CD211F21C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0" creationId="{1B56B865-3467-2017-1324-D933A951B7AF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1" creationId="{830B86CC-EA34-AFBF-7114-653F92EF529B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3" creationId="{5682EE45-A82E-C2D3-D667-806C2832E64A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4" creationId="{D5424088-0E41-BDAA-B9A5-6CC7EC22587D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15" creationId="{D31ADABF-EEF5-C843-034F-BE37CC38D11E}"/>
          </ac:picMkLst>
        </pc:picChg>
        <pc:picChg chg="del">
          <ac:chgData name="Hasan Selim" userId="84cd2103f36ef0dc" providerId="LiveId" clId="{B8540AE7-3A20-45B7-B0B7-8B3B39D4A5E7}" dt="2024-04-23T17:50:10.621" v="796" actId="478"/>
          <ac:picMkLst>
            <pc:docMk/>
            <pc:sldMk cId="163478092" sldId="489"/>
            <ac:picMk id="23" creationId="{7ACCB866-7181-2E85-8725-9BDCD7DF7EEE}"/>
          </ac:picMkLst>
        </pc:picChg>
        <pc:picChg chg="mod topLvl">
          <ac:chgData name="Hasan Selim" userId="84cd2103f36ef0dc" providerId="LiveId" clId="{B8540AE7-3A20-45B7-B0B7-8B3B39D4A5E7}" dt="2024-04-23T18:24:47.335" v="900" actId="1076"/>
          <ac:picMkLst>
            <pc:docMk/>
            <pc:sldMk cId="163478092" sldId="489"/>
            <ac:picMk id="29" creationId="{155CEFF2-9FB3-73D9-0CA4-210D4E585BE7}"/>
          </ac:picMkLst>
        </pc:picChg>
        <pc:picChg chg="del mod topLvl">
          <ac:chgData name="Hasan Selim" userId="84cd2103f36ef0dc" providerId="LiveId" clId="{B8540AE7-3A20-45B7-B0B7-8B3B39D4A5E7}" dt="2024-04-23T17:41:08.888" v="686" actId="478"/>
          <ac:picMkLst>
            <pc:docMk/>
            <pc:sldMk cId="163478092" sldId="489"/>
            <ac:picMk id="31" creationId="{6CE14442-FF22-936C-C920-7F78C90E7495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7" creationId="{96806C20-CD7D-EB03-9877-278A24EC366F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8" creationId="{C20BCB3A-510B-E925-0AF0-BC8A5ACCEF31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39" creationId="{2DD09C8E-B485-66AA-2398-2C44354F0904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40" creationId="{987F3A88-D710-EDC9-B8D3-E181DAE9A50E}"/>
          </ac:picMkLst>
        </pc:picChg>
        <pc:picChg chg="mod topLvl">
          <ac:chgData name="Hasan Selim" userId="84cd2103f36ef0dc" providerId="LiveId" clId="{B8540AE7-3A20-45B7-B0B7-8B3B39D4A5E7}" dt="2024-04-23T18:26:19.567" v="949" actId="165"/>
          <ac:picMkLst>
            <pc:docMk/>
            <pc:sldMk cId="163478092" sldId="489"/>
            <ac:picMk id="41" creationId="{DEB2FF76-D1F1-D2C4-C33C-E1E0C7AB24DE}"/>
          </ac:picMkLst>
        </pc:picChg>
        <pc:picChg chg="add mod">
          <ac:chgData name="Hasan Selim" userId="84cd2103f36ef0dc" providerId="LiveId" clId="{B8540AE7-3A20-45B7-B0B7-8B3B39D4A5E7}" dt="2024-04-23T17:45:00.559" v="776" actId="571"/>
          <ac:picMkLst>
            <pc:docMk/>
            <pc:sldMk cId="163478092" sldId="489"/>
            <ac:picMk id="42" creationId="{8405AAF5-55F0-ABB5-7E81-53A9E32A030A}"/>
          </ac:picMkLst>
        </pc:picChg>
        <pc:picChg chg="add mod">
          <ac:chgData name="Hasan Selim" userId="84cd2103f36ef0dc" providerId="LiveId" clId="{B8540AE7-3A20-45B7-B0B7-8B3B39D4A5E7}" dt="2024-04-23T17:45:00.199" v="775" actId="571"/>
          <ac:picMkLst>
            <pc:docMk/>
            <pc:sldMk cId="163478092" sldId="489"/>
            <ac:picMk id="43" creationId="{AF884262-4F0F-CBF3-8777-042ACA39E537}"/>
          </ac:picMkLst>
        </pc:picChg>
        <pc:picChg chg="add mod">
          <ac:chgData name="Hasan Selim" userId="84cd2103f36ef0dc" providerId="LiveId" clId="{B8540AE7-3A20-45B7-B0B7-8B3B39D4A5E7}" dt="2024-04-23T17:44:59.869" v="774" actId="571"/>
          <ac:picMkLst>
            <pc:docMk/>
            <pc:sldMk cId="163478092" sldId="489"/>
            <ac:picMk id="44" creationId="{60925813-4666-9FFF-0F58-20778446F3EB}"/>
          </ac:picMkLst>
        </pc:picChg>
        <pc:picChg chg="add mod">
          <ac:chgData name="Hasan Selim" userId="84cd2103f36ef0dc" providerId="LiveId" clId="{B8540AE7-3A20-45B7-B0B7-8B3B39D4A5E7}" dt="2024-04-23T17:44:59.567" v="773" actId="571"/>
          <ac:picMkLst>
            <pc:docMk/>
            <pc:sldMk cId="163478092" sldId="489"/>
            <ac:picMk id="45" creationId="{2C6E48C5-442B-7C9D-2D87-D00621A659E9}"/>
          </ac:picMkLst>
        </pc:picChg>
        <pc:picChg chg="add mod">
          <ac:chgData name="Hasan Selim" userId="84cd2103f36ef0dc" providerId="LiveId" clId="{B8540AE7-3A20-45B7-B0B7-8B3B39D4A5E7}" dt="2024-04-23T17:44:59.396" v="772" actId="571"/>
          <ac:picMkLst>
            <pc:docMk/>
            <pc:sldMk cId="163478092" sldId="489"/>
            <ac:picMk id="46" creationId="{4F9967FE-8993-D98F-FE4D-E72212565DD3}"/>
          </ac:picMkLst>
        </pc:picChg>
        <pc:picChg chg="add mod">
          <ac:chgData name="Hasan Selim" userId="84cd2103f36ef0dc" providerId="LiveId" clId="{B8540AE7-3A20-45B7-B0B7-8B3B39D4A5E7}" dt="2024-04-23T17:44:59.234" v="771" actId="571"/>
          <ac:picMkLst>
            <pc:docMk/>
            <pc:sldMk cId="163478092" sldId="489"/>
            <ac:picMk id="47" creationId="{2324877C-7872-458E-75C8-67CA81F5FCB5}"/>
          </ac:picMkLst>
        </pc:picChg>
        <pc:picChg chg="add mod">
          <ac:chgData name="Hasan Selim" userId="84cd2103f36ef0dc" providerId="LiveId" clId="{B8540AE7-3A20-45B7-B0B7-8B3B39D4A5E7}" dt="2024-04-23T17:44:59.106" v="770" actId="571"/>
          <ac:picMkLst>
            <pc:docMk/>
            <pc:sldMk cId="163478092" sldId="489"/>
            <ac:picMk id="48" creationId="{3C6097FB-B336-0535-8C02-FA53655DEEB0}"/>
          </ac:picMkLst>
        </pc:picChg>
        <pc:picChg chg="add mod">
          <ac:chgData name="Hasan Selim" userId="84cd2103f36ef0dc" providerId="LiveId" clId="{B8540AE7-3A20-45B7-B0B7-8B3B39D4A5E7}" dt="2024-04-23T17:44:58.953" v="769" actId="571"/>
          <ac:picMkLst>
            <pc:docMk/>
            <pc:sldMk cId="163478092" sldId="489"/>
            <ac:picMk id="49" creationId="{208C2CDB-4AD1-0EA8-99E7-C2D93E317C4E}"/>
          </ac:picMkLst>
        </pc:picChg>
        <pc:picChg chg="add del mod">
          <ac:chgData name="Hasan Selim" userId="84cd2103f36ef0dc" providerId="LiveId" clId="{B8540AE7-3A20-45B7-B0B7-8B3B39D4A5E7}" dt="2024-04-23T17:44:58.501" v="768" actId="571"/>
          <ac:picMkLst>
            <pc:docMk/>
            <pc:sldMk cId="163478092" sldId="489"/>
            <ac:picMk id="50" creationId="{83252211-E067-9DD7-F186-FE5C1A2989D1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1" creationId="{0F5A2294-49CD-4B26-EC15-7FC443ED8F5B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2" creationId="{B8282AD9-3911-A18A-6C74-9A9DE179A546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3" creationId="{A04371F6-3672-3F30-6251-A9C20C171EC5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4" creationId="{312F1F76-BC10-0E3E-E137-74AB63200F86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5" creationId="{254FF6A3-D0C8-C9CB-755A-21C1B6DABED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6" creationId="{B6AD2A82-6F89-CA28-18B2-1ED30AD5B70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7" creationId="{3927E6FE-A905-1578-0AF0-C102C4F6FA3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8" creationId="{403A32F1-AD33-E07C-DBC0-8A3310E352B8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59" creationId="{61F88A56-B60A-FAAA-D3C6-487F0E74233B}"/>
          </ac:picMkLst>
        </pc:picChg>
        <pc:picChg chg="add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60" creationId="{3FEFE4FC-0D56-3EB4-409C-E7358A0E1BB5}"/>
          </ac:picMkLst>
        </pc:picChg>
        <pc:picChg chg="add del mod">
          <ac:chgData name="Hasan Selim" userId="84cd2103f36ef0dc" providerId="LiveId" clId="{B8540AE7-3A20-45B7-B0B7-8B3B39D4A5E7}" dt="2024-04-23T17:44:58.232" v="766" actId="571"/>
          <ac:picMkLst>
            <pc:docMk/>
            <pc:sldMk cId="163478092" sldId="489"/>
            <ac:picMk id="61" creationId="{72571BDE-E2F2-F6B8-7E2E-C345925E6AA3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3" creationId="{469481E0-DAEB-CADD-8064-8425F3DC2159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4" creationId="{85A69043-25AB-05F3-CEDD-9C349210A535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5" creationId="{CF46BDA3-0E49-CCD7-6CB5-CCE31DA6A438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6" creationId="{1D4F6BAC-6F8C-89BB-D311-83FF854364DF}"/>
          </ac:picMkLst>
        </pc:picChg>
        <pc:picChg chg="mod">
          <ac:chgData name="Hasan Selim" userId="84cd2103f36ef0dc" providerId="LiveId" clId="{B8540AE7-3A20-45B7-B0B7-8B3B39D4A5E7}" dt="2024-04-23T17:45:15.268" v="781" actId="571"/>
          <ac:picMkLst>
            <pc:docMk/>
            <pc:sldMk cId="163478092" sldId="489"/>
            <ac:picMk id="67" creationId="{0B09E7DD-9A41-9B4B-FBDC-68CA18012BC5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69" creationId="{99CFB7E0-8063-2222-0A4D-91F17C8AA525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0" creationId="{B5168974-FD81-FF4C-F82E-8121DB5C8C5E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1" creationId="{27F5A5DA-8934-B66D-1E9D-91213126BE34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2" creationId="{82F82625-B267-FB12-E2D1-37AF0DD43C7E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3" creationId="{F04A3CDA-7801-7417-87C0-C4620C569692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5" creationId="{B5F88D38-9637-9718-9D35-80CDB70C7FBB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6" creationId="{EAD40F8C-7FF0-D3DC-D35D-B8D88E93851F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7" creationId="{AAA76BA4-6A61-2944-8753-BA8092BC36C8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8" creationId="{86F9B7FE-567D-21B6-C26B-FDDB8B737F73}"/>
          </ac:picMkLst>
        </pc:picChg>
        <pc:picChg chg="mod">
          <ac:chgData name="Hasan Selim" userId="84cd2103f36ef0dc" providerId="LiveId" clId="{B8540AE7-3A20-45B7-B0B7-8B3B39D4A5E7}" dt="2024-04-23T17:45:21.443" v="783" actId="571"/>
          <ac:picMkLst>
            <pc:docMk/>
            <pc:sldMk cId="163478092" sldId="489"/>
            <ac:picMk id="79" creationId="{9698E98D-4248-401D-1968-40C3368C37FC}"/>
          </ac:picMkLst>
        </pc:picChg>
        <pc:picChg chg="add mod">
          <ac:chgData name="Hasan Selim" userId="84cd2103f36ef0dc" providerId="LiveId" clId="{B8540AE7-3A20-45B7-B0B7-8B3B39D4A5E7}" dt="2024-04-23T18:25:55.090" v="937" actId="14100"/>
          <ac:picMkLst>
            <pc:docMk/>
            <pc:sldMk cId="163478092" sldId="489"/>
            <ac:picMk id="83" creationId="{8715B657-0A8B-64DB-51F5-A1A661E2D564}"/>
          </ac:picMkLst>
        </pc:picChg>
      </pc:sldChg>
      <pc:sldChg chg="addSp delSp modSp add mod delAnim modAnim">
        <pc:chgData name="Hasan Selim" userId="84cd2103f36ef0dc" providerId="LiveId" clId="{B8540AE7-3A20-45B7-B0B7-8B3B39D4A5E7}" dt="2024-04-23T18:13:04.890" v="865" actId="1076"/>
        <pc:sldMkLst>
          <pc:docMk/>
          <pc:sldMk cId="3824585653" sldId="490"/>
        </pc:sldMkLst>
        <pc:spChg chg="add mod ord">
          <ac:chgData name="Hasan Selim" userId="84cd2103f36ef0dc" providerId="LiveId" clId="{B8540AE7-3A20-45B7-B0B7-8B3B39D4A5E7}" dt="2024-04-23T17:52:19.871" v="825" actId="167"/>
          <ac:spMkLst>
            <pc:docMk/>
            <pc:sldMk cId="3824585653" sldId="490"/>
            <ac:spMk id="3" creationId="{3E1CA36D-A90F-DDE3-4E8E-434C75AE009F}"/>
          </ac:spMkLst>
        </pc:spChg>
        <pc:spChg chg="mod">
          <ac:chgData name="Hasan Selim" userId="84cd2103f36ef0dc" providerId="LiveId" clId="{B8540AE7-3A20-45B7-B0B7-8B3B39D4A5E7}" dt="2024-04-23T18:12:59.626" v="864" actId="1076"/>
          <ac:spMkLst>
            <pc:docMk/>
            <pc:sldMk cId="3824585653" sldId="490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3:04.890" v="865" actId="1076"/>
          <ac:spMkLst>
            <pc:docMk/>
            <pc:sldMk cId="3824585653" sldId="490"/>
            <ac:spMk id="8" creationId="{C6971C43-E55F-6651-FAA3-2AA6446E72D8}"/>
          </ac:spMkLst>
        </pc:spChg>
        <pc:picChg chg="add mod ord">
          <ac:chgData name="Hasan Selim" userId="84cd2103f36ef0dc" providerId="LiveId" clId="{B8540AE7-3A20-45B7-B0B7-8B3B39D4A5E7}" dt="2024-04-23T17:52:21.729" v="826" actId="167"/>
          <ac:picMkLst>
            <pc:docMk/>
            <pc:sldMk cId="3824585653" sldId="490"/>
            <ac:picMk id="2" creationId="{79078AED-28FC-99FC-5068-073186889606}"/>
          </ac:picMkLst>
        </pc:picChg>
        <pc:picChg chg="del">
          <ac:chgData name="Hasan Selim" userId="84cd2103f36ef0dc" providerId="LiveId" clId="{B8540AE7-3A20-45B7-B0B7-8B3B39D4A5E7}" dt="2024-04-23T17:34:22.082" v="638" actId="478"/>
          <ac:picMkLst>
            <pc:docMk/>
            <pc:sldMk cId="3824585653" sldId="490"/>
            <ac:picMk id="7" creationId="{7643B983-472D-EA26-5D6E-F938C0C41C16}"/>
          </ac:picMkLst>
        </pc:picChg>
      </pc:sldChg>
      <pc:sldChg chg="addSp modSp add mod modAnim">
        <pc:chgData name="Hasan Selim" userId="84cd2103f36ef0dc" providerId="LiveId" clId="{B8540AE7-3A20-45B7-B0B7-8B3B39D4A5E7}" dt="2024-04-23T18:12:36.322" v="858" actId="1076"/>
        <pc:sldMkLst>
          <pc:docMk/>
          <pc:sldMk cId="886054239" sldId="491"/>
        </pc:sldMkLst>
        <pc:spChg chg="add mod ord">
          <ac:chgData name="Hasan Selim" userId="84cd2103f36ef0dc" providerId="LiveId" clId="{B8540AE7-3A20-45B7-B0B7-8B3B39D4A5E7}" dt="2024-04-23T17:51:59.349" v="816" actId="167"/>
          <ac:spMkLst>
            <pc:docMk/>
            <pc:sldMk cId="886054239" sldId="491"/>
            <ac:spMk id="2" creationId="{35DE673F-0A1E-32EC-44A5-CB2720160276}"/>
          </ac:spMkLst>
        </pc:spChg>
        <pc:spChg chg="mod">
          <ac:chgData name="Hasan Selim" userId="84cd2103f36ef0dc" providerId="LiveId" clId="{B8540AE7-3A20-45B7-B0B7-8B3B39D4A5E7}" dt="2024-04-23T18:12:33.175" v="857" actId="1076"/>
          <ac:spMkLst>
            <pc:docMk/>
            <pc:sldMk cId="886054239" sldId="491"/>
            <ac:spMk id="6" creationId="{15BCCA4B-4CA1-550F-CF00-39576DF184D8}"/>
          </ac:spMkLst>
        </pc:spChg>
        <pc:spChg chg="mod">
          <ac:chgData name="Hasan Selim" userId="84cd2103f36ef0dc" providerId="LiveId" clId="{B8540AE7-3A20-45B7-B0B7-8B3B39D4A5E7}" dt="2024-04-23T18:12:36.322" v="858" actId="1076"/>
          <ac:spMkLst>
            <pc:docMk/>
            <pc:sldMk cId="886054239" sldId="491"/>
            <ac:spMk id="9" creationId="{183074EF-B76E-30F0-0CC2-18D548EA8729}"/>
          </ac:spMkLst>
        </pc:spChg>
        <pc:picChg chg="ord">
          <ac:chgData name="Hasan Selim" userId="84cd2103f36ef0dc" providerId="LiveId" clId="{B8540AE7-3A20-45B7-B0B7-8B3B39D4A5E7}" dt="2024-04-23T17:52:01.021" v="817" actId="167"/>
          <ac:picMkLst>
            <pc:docMk/>
            <pc:sldMk cId="886054239" sldId="491"/>
            <ac:picMk id="7" creationId="{C2ECA85D-EAED-A213-CA56-B939690137CD}"/>
          </ac:picMkLst>
        </pc:picChg>
      </pc:sldChg>
      <pc:sldChg chg="add del modAnim">
        <pc:chgData name="Hasan Selim" userId="84cd2103f36ef0dc" providerId="LiveId" clId="{B8540AE7-3A20-45B7-B0B7-8B3B39D4A5E7}" dt="2024-04-23T17:49:00.576" v="791" actId="47"/>
        <pc:sldMkLst>
          <pc:docMk/>
          <pc:sldMk cId="3134446460" sldId="492"/>
        </pc:sldMkLst>
      </pc:sldChg>
      <pc:sldMasterChg chg="modSp mod">
        <pc:chgData name="Hasan Selim" userId="84cd2103f36ef0dc" providerId="LiveId" clId="{B8540AE7-3A20-45B7-B0B7-8B3B39D4A5E7}" dt="2024-04-23T15:39:25.005" v="313" actId="12788"/>
        <pc:sldMasterMkLst>
          <pc:docMk/>
          <pc:sldMasterMk cId="2223005388" sldId="2147483648"/>
        </pc:sldMasterMkLst>
        <pc:spChg chg="mod">
          <ac:chgData name="Hasan Selim" userId="84cd2103f36ef0dc" providerId="LiveId" clId="{B8540AE7-3A20-45B7-B0B7-8B3B39D4A5E7}" dt="2024-04-23T15:39:25.005" v="313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FBCBC828-13B0-4693-9F47-B9145791298F}"/>
    <pc:docChg chg="undo custSel addSld delSld modSld sldOrd delMainMaster addSection modSection">
      <pc:chgData name="Hasan Selim" userId="84cd2103f36ef0dc" providerId="LiveId" clId="{FBCBC828-13B0-4693-9F47-B9145791298F}" dt="2024-04-22T17:51:35.987" v="1324"/>
      <pc:docMkLst>
        <pc:docMk/>
      </pc:docMkLst>
      <pc:sldChg chg="addSp delSp modSp add del mod setBg">
        <pc:chgData name="Hasan Selim" userId="84cd2103f36ef0dc" providerId="LiveId" clId="{FBCBC828-13B0-4693-9F47-B9145791298F}" dt="2024-04-22T15:58:55.659" v="1243" actId="47"/>
        <pc:sldMkLst>
          <pc:docMk/>
          <pc:sldMk cId="4096775158" sldId="284"/>
        </pc:sldMkLst>
        <pc:spChg chg="mod">
          <ac:chgData name="Hasan Selim" userId="84cd2103f36ef0dc" providerId="LiveId" clId="{FBCBC828-13B0-4693-9F47-B9145791298F}" dt="2024-04-22T15:56:53.369" v="1192" actId="2711"/>
          <ac:spMkLst>
            <pc:docMk/>
            <pc:sldMk cId="4096775158" sldId="284"/>
            <ac:spMk id="2" creationId="{5B44433B-C741-4A51-B556-30034CFB72EB}"/>
          </ac:spMkLst>
        </pc:spChg>
        <pc:spChg chg="mod">
          <ac:chgData name="Hasan Selim" userId="84cd2103f36ef0dc" providerId="LiveId" clId="{FBCBC828-13B0-4693-9F47-B9145791298F}" dt="2024-04-22T15:56:06.157" v="1186" actId="27636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FBCBC828-13B0-4693-9F47-B9145791298F}" dt="2024-04-22T15:56:23.763" v="1189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7" creationId="{2E7A7521-8687-F1EE-5FE2-807C54A45557}"/>
          </ac:spMkLst>
        </pc:spChg>
        <pc:spChg chg="mod">
          <ac:chgData name="Hasan Selim" userId="84cd2103f36ef0dc" providerId="LiveId" clId="{FBCBC828-13B0-4693-9F47-B9145791298F}" dt="2024-04-22T15:56:24.236" v="1190"/>
          <ac:spMkLst>
            <pc:docMk/>
            <pc:sldMk cId="4096775158" sldId="284"/>
            <ac:spMk id="8" creationId="{ADEE7B31-189F-88A4-A93A-64870FDBE4BE}"/>
          </ac:spMkLst>
        </pc:spChg>
        <pc:grpChg chg="add mod">
          <ac:chgData name="Hasan Selim" userId="84cd2103f36ef0dc" providerId="LiveId" clId="{FBCBC828-13B0-4693-9F47-B9145791298F}" dt="2024-04-22T15:56:29.226" v="1191" actId="1076"/>
          <ac:grpSpMkLst>
            <pc:docMk/>
            <pc:sldMk cId="4096775158" sldId="284"/>
            <ac:grpSpMk id="3" creationId="{3647FB1B-A680-9D4E-D7AD-EA6324199D79}"/>
          </ac:grpSpMkLst>
        </pc:grpChg>
        <pc:picChg chg="mod">
          <ac:chgData name="Hasan Selim" userId="84cd2103f36ef0dc" providerId="LiveId" clId="{FBCBC828-13B0-4693-9F47-B9145791298F}" dt="2024-04-22T15:56:24.236" v="1190"/>
          <ac:picMkLst>
            <pc:docMk/>
            <pc:sldMk cId="4096775158" sldId="284"/>
            <ac:picMk id="9" creationId="{02429586-CD6B-95F1-5276-B4DCB40C3FB3}"/>
          </ac:picMkLst>
        </pc:picChg>
      </pc:sldChg>
      <pc:sldChg chg="addSp delSp modSp mod">
        <pc:chgData name="Hasan Selim" userId="84cd2103f36ef0dc" providerId="LiveId" clId="{FBCBC828-13B0-4693-9F47-B9145791298F}" dt="2024-04-22T15:58:48.950" v="1242" actId="14100"/>
        <pc:sldMkLst>
          <pc:docMk/>
          <pc:sldMk cId="1487315265" sldId="316"/>
        </pc:sldMkLst>
        <pc:spChg chg="del">
          <ac:chgData name="Hasan Selim" userId="84cd2103f36ef0dc" providerId="LiveId" clId="{FBCBC828-13B0-4693-9F47-B9145791298F}" dt="2024-04-22T15:57:00.946" v="1193" actId="478"/>
          <ac:spMkLst>
            <pc:docMk/>
            <pc:sldMk cId="1487315265" sldId="316"/>
            <ac:spMk id="3" creationId="{8197C538-F605-4470-B8E7-E81A57470B0C}"/>
          </ac:spMkLst>
        </pc:spChg>
        <pc:spChg chg="mod">
          <ac:chgData name="Hasan Selim" userId="84cd2103f36ef0dc" providerId="LiveId" clId="{FBCBC828-13B0-4693-9F47-B9145791298F}" dt="2024-04-22T15:57:03.908" v="1195" actId="1076"/>
          <ac:spMkLst>
            <pc:docMk/>
            <pc:sldMk cId="1487315265" sldId="316"/>
            <ac:spMk id="5" creationId="{F795302A-6729-4AA3-81AA-067917998FC2}"/>
          </ac:spMkLst>
        </pc:spChg>
        <pc:spChg chg="add mod">
          <ac:chgData name="Hasan Selim" userId="84cd2103f36ef0dc" providerId="LiveId" clId="{FBCBC828-13B0-4693-9F47-B9145791298F}" dt="2024-04-22T15:57:10.344" v="1198" actId="1076"/>
          <ac:spMkLst>
            <pc:docMk/>
            <pc:sldMk cId="1487315265" sldId="316"/>
            <ac:spMk id="6" creationId="{6524EEE4-7152-338A-8283-7CFF7D1AB282}"/>
          </ac:spMkLst>
        </pc:spChg>
        <pc:spChg chg="add mod">
          <ac:chgData name="Hasan Selim" userId="84cd2103f36ef0dc" providerId="LiveId" clId="{FBCBC828-13B0-4693-9F47-B9145791298F}" dt="2024-04-22T15:58:48.950" v="1242" actId="14100"/>
          <ac:spMkLst>
            <pc:docMk/>
            <pc:sldMk cId="1487315265" sldId="316"/>
            <ac:spMk id="8" creationId="{F1B3A702-848F-D0F9-8129-BC9B1858C42F}"/>
          </ac:spMkLst>
        </pc:spChg>
        <pc:spChg chg="del mod">
          <ac:chgData name="Hasan Selim" userId="84cd2103f36ef0dc" providerId="LiveId" clId="{FBCBC828-13B0-4693-9F47-B9145791298F}" dt="2024-04-22T15:57:39.659" v="1209" actId="478"/>
          <ac:spMkLst>
            <pc:docMk/>
            <pc:sldMk cId="1487315265" sldId="316"/>
            <ac:spMk id="9" creationId="{1C4F0F2F-DFC6-49FA-A149-8246FD7A06D5}"/>
          </ac:spMkLst>
        </pc:spChg>
        <pc:grpChg chg="mod">
          <ac:chgData name="Hasan Selim" userId="84cd2103f36ef0dc" providerId="LiveId" clId="{FBCBC828-13B0-4693-9F47-B9145791298F}" dt="2024-04-22T15:58:23.189" v="1240" actId="12788"/>
          <ac:grpSpMkLst>
            <pc:docMk/>
            <pc:sldMk cId="1487315265" sldId="316"/>
            <ac:grpSpMk id="2" creationId="{37505F29-6A9E-2FC7-EFBB-D3553C5AFCAA}"/>
          </ac:grpSpMkLst>
        </pc:grpChg>
      </pc:sldChg>
      <pc:sldChg chg="addSp delSp modSp mod delAnim modAnim">
        <pc:chgData name="Hasan Selim" userId="84cd2103f36ef0dc" providerId="LiveId" clId="{FBCBC828-13B0-4693-9F47-B9145791298F}" dt="2024-04-22T16:01:56.711" v="1273"/>
        <pc:sldMkLst>
          <pc:docMk/>
          <pc:sldMk cId="3273676349" sldId="472"/>
        </pc:sldMkLst>
        <pc:spChg chg="add del mod">
          <ac:chgData name="Hasan Selim" userId="84cd2103f36ef0dc" providerId="LiveId" clId="{FBCBC828-13B0-4693-9F47-B9145791298F}" dt="2024-04-22T14:18:38.584" v="719" actId="478"/>
          <ac:spMkLst>
            <pc:docMk/>
            <pc:sldMk cId="3273676349" sldId="472"/>
            <ac:spMk id="3" creationId="{5AE216BD-03F7-2F38-9428-BFC55C3D4D79}"/>
          </ac:spMkLst>
        </pc:spChg>
        <pc:spChg chg="add mod">
          <ac:chgData name="Hasan Selim" userId="84cd2103f36ef0dc" providerId="LiveId" clId="{FBCBC828-13B0-4693-9F47-B9145791298F}" dt="2024-04-22T16:01:56.711" v="1273"/>
          <ac:spMkLst>
            <pc:docMk/>
            <pc:sldMk cId="3273676349" sldId="472"/>
            <ac:spMk id="3" creationId="{7E7B06E4-4F49-2704-8D47-B503BC80D3C3}"/>
          </ac:spMkLst>
        </pc:spChg>
        <pc:spChg chg="add del mod">
          <ac:chgData name="Hasan Selim" userId="84cd2103f36ef0dc" providerId="LiveId" clId="{FBCBC828-13B0-4693-9F47-B9145791298F}" dt="2024-04-22T14:18:18.935" v="710" actId="478"/>
          <ac:spMkLst>
            <pc:docMk/>
            <pc:sldMk cId="3273676349" sldId="472"/>
            <ac:spMk id="15" creationId="{C2912D2B-69F6-384A-FEA8-D6A161D6DF8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19" creationId="{7B584234-3C19-2EF4-449E-7ABFF713FA8D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0" creationId="{3D763BC6-4514-CED9-A9C0-30D878D672EC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1" creationId="{31E455D3-A408-E962-7FA5-F5EC5CA3004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2" creationId="{3DBFE686-895E-791B-5CE3-C43618625D79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3" creationId="{1FD2C551-740A-BFF7-496B-9F803C9A97A0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4" creationId="{FEC9545D-A793-5783-93D0-E4D49FEBA152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5" creationId="{A30ADDB8-6510-651B-B9F5-199294E05CEE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6" creationId="{984BFC82-661B-198D-07A9-2B3BCB734C94}"/>
          </ac:spMkLst>
        </pc:spChg>
        <pc:spChg chg="mod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7" creationId="{DA839A95-03F9-20FC-BB94-4DCDA5B51B1D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29" creationId="{94E8674D-23EF-C509-1E18-2AE5DED96611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0" creationId="{DCC4608D-772C-0909-2163-EF4C98EF03A0}"/>
          </ac:spMkLst>
        </pc:spChg>
        <pc:spChg chg="mod">
          <ac:chgData name="Hasan Selim" userId="84cd2103f36ef0dc" providerId="LiveId" clId="{FBCBC828-13B0-4693-9F47-B9145791298F}" dt="2024-04-22T14:18:29.464" v="715" actId="14100"/>
          <ac:spMkLst>
            <pc:docMk/>
            <pc:sldMk cId="3273676349" sldId="472"/>
            <ac:spMk id="31" creationId="{EB6610BE-7A69-B143-8BB9-51262559B118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2" creationId="{2D4062F7-2487-C998-8A57-339CB26FCE8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3" creationId="{1A5D6327-CC13-0C88-515F-A4C87BA9A1BB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4" creationId="{5C4ABB13-8A0F-353C-58DA-E6D4321C241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5" creationId="{6CA8F9ED-BA95-A045-3FA6-A9351874B372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6" creationId="{229E2AA2-89D8-B2B0-A049-379FA0592095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7" creationId="{F85A40EF-1D3F-A239-FDC5-A3F7FD198E74}"/>
          </ac:spMkLst>
        </pc:spChg>
        <pc:spChg chg="mod topLvl">
          <ac:chgData name="Hasan Selim" userId="84cd2103f36ef0dc" providerId="LiveId" clId="{FBCBC828-13B0-4693-9F47-B9145791298F}" dt="2024-04-22T14:32:38.262" v="766" actId="27803"/>
          <ac:spMkLst>
            <pc:docMk/>
            <pc:sldMk cId="3273676349" sldId="472"/>
            <ac:spMk id="38" creationId="{BC0A26D2-F121-46DB-645E-995443EC0A01}"/>
          </ac:spMkLst>
        </pc:spChg>
        <pc:spChg chg="add mod ord">
          <ac:chgData name="Hasan Selim" userId="84cd2103f36ef0dc" providerId="LiveId" clId="{FBCBC828-13B0-4693-9F47-B9145791298F}" dt="2024-04-22T15:44:22.218" v="1134" actId="167"/>
          <ac:spMkLst>
            <pc:docMk/>
            <pc:sldMk cId="3273676349" sldId="472"/>
            <ac:spMk id="43" creationId="{BBBF3EE2-3197-C1EE-6A63-AB2A862D0A5B}"/>
          </ac:spMkLst>
        </pc:s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7" creationId="{59EC4D26-892B-A300-76DB-7AE34E3EEAB2}"/>
          </ac:grpSpMkLst>
        </pc:grpChg>
        <pc:grpChg chg="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18" creationId="{2D3E20D0-B554-D8C5-21E9-17C32DCDCFB2}"/>
          </ac:grpSpMkLst>
        </pc:grpChg>
        <pc:grpChg chg="add del mod">
          <ac:chgData name="Hasan Selim" userId="84cd2103f36ef0dc" providerId="LiveId" clId="{FBCBC828-13B0-4693-9F47-B9145791298F}" dt="2024-04-22T14:32:38.262" v="766" actId="27803"/>
          <ac:grpSpMkLst>
            <pc:docMk/>
            <pc:sldMk cId="3273676349" sldId="472"/>
            <ac:grpSpMk id="28" creationId="{F73AF18E-C508-1220-7830-C4D00B672E3D}"/>
          </ac:grpSpMkLst>
        </pc:grpChg>
        <pc:picChg chg="mod ord">
          <ac:chgData name="Hasan Selim" userId="84cd2103f36ef0dc" providerId="LiveId" clId="{FBCBC828-13B0-4693-9F47-B9145791298F}" dt="2024-04-22T15:44:24.159" v="1135" actId="167"/>
          <ac:picMkLst>
            <pc:docMk/>
            <pc:sldMk cId="3273676349" sldId="472"/>
            <ac:picMk id="2" creationId="{32A061BC-6A2B-A955-294B-36C5E1688B39}"/>
          </ac:picMkLst>
        </pc:picChg>
        <pc:picChg chg="add del mod">
          <ac:chgData name="Hasan Selim" userId="84cd2103f36ef0dc" providerId="LiveId" clId="{FBCBC828-13B0-4693-9F47-B9145791298F}" dt="2024-04-22T14:18:35.900" v="717" actId="478"/>
          <ac:picMkLst>
            <pc:docMk/>
            <pc:sldMk cId="3273676349" sldId="472"/>
            <ac:picMk id="5" creationId="{A8333FAB-C64C-127D-E552-9452CAF59B36}"/>
          </ac:picMkLst>
        </pc:picChg>
        <pc:picChg chg="del">
          <ac:chgData name="Hasan Selim" userId="84cd2103f36ef0dc" providerId="LiveId" clId="{FBCBC828-13B0-4693-9F47-B9145791298F}" dt="2024-04-22T14:10:01.454" v="675" actId="478"/>
          <ac:picMkLst>
            <pc:docMk/>
            <pc:sldMk cId="3273676349" sldId="472"/>
            <ac:picMk id="7" creationId="{2F14208F-EE85-869C-8932-53F94B802561}"/>
          </ac:picMkLst>
        </pc:picChg>
        <pc:picChg chg="add del mod">
          <ac:chgData name="Hasan Selim" userId="84cd2103f36ef0dc" providerId="LiveId" clId="{FBCBC828-13B0-4693-9F47-B9145791298F}" dt="2024-04-22T14:08:03.724" v="659" actId="478"/>
          <ac:picMkLst>
            <pc:docMk/>
            <pc:sldMk cId="3273676349" sldId="472"/>
            <ac:picMk id="8" creationId="{2CE262D0-A8CA-6872-A061-261B0D64BFA9}"/>
          </ac:picMkLst>
        </pc:picChg>
        <pc:picChg chg="add del mod">
          <ac:chgData name="Hasan Selim" userId="84cd2103f36ef0dc" providerId="LiveId" clId="{FBCBC828-13B0-4693-9F47-B9145791298F}" dt="2024-04-22T14:18:36.506" v="718" actId="478"/>
          <ac:picMkLst>
            <pc:docMk/>
            <pc:sldMk cId="3273676349" sldId="472"/>
            <ac:picMk id="10" creationId="{684C8970-0143-871D-A3A1-73ED069070B9}"/>
          </ac:picMkLst>
        </pc:picChg>
        <pc:picChg chg="add del mod">
          <ac:chgData name="Hasan Selim" userId="84cd2103f36ef0dc" providerId="LiveId" clId="{FBCBC828-13B0-4693-9F47-B9145791298F}" dt="2024-04-22T14:18:34.924" v="716" actId="478"/>
          <ac:picMkLst>
            <pc:docMk/>
            <pc:sldMk cId="3273676349" sldId="472"/>
            <ac:picMk id="12" creationId="{44CD444F-FD1B-6253-B7B8-E09961B3DF5A}"/>
          </ac:picMkLst>
        </pc:picChg>
        <pc:picChg chg="add del mod">
          <ac:chgData name="Hasan Selim" userId="84cd2103f36ef0dc" providerId="LiveId" clId="{FBCBC828-13B0-4693-9F47-B9145791298F}" dt="2024-04-22T14:33:43.277" v="776" actId="478"/>
          <ac:picMkLst>
            <pc:docMk/>
            <pc:sldMk cId="3273676349" sldId="472"/>
            <ac:picMk id="14" creationId="{53134EFF-413E-0C99-1C41-8348FA4770B7}"/>
          </ac:picMkLst>
        </pc:picChg>
        <pc:picChg chg="add mod">
          <ac:chgData name="Hasan Selim" userId="84cd2103f36ef0dc" providerId="LiveId" clId="{FBCBC828-13B0-4693-9F47-B9145791298F}" dt="2024-04-22T14:27:00.556" v="731" actId="1076"/>
          <ac:picMkLst>
            <pc:docMk/>
            <pc:sldMk cId="3273676349" sldId="472"/>
            <ac:picMk id="16" creationId="{B4005C4F-8BA4-1F91-3BB0-04BDB7009553}"/>
          </ac:picMkLst>
        </pc:picChg>
        <pc:picChg chg="add mod">
          <ac:chgData name="Hasan Selim" userId="84cd2103f36ef0dc" providerId="LiveId" clId="{FBCBC828-13B0-4693-9F47-B9145791298F}" dt="2024-04-22T15:44:47.209" v="1138" actId="688"/>
          <ac:picMkLst>
            <pc:docMk/>
            <pc:sldMk cId="3273676349" sldId="472"/>
            <ac:picMk id="40" creationId="{09B62E23-10C4-F353-6840-AA43D754439E}"/>
          </ac:picMkLst>
        </pc:picChg>
        <pc:picChg chg="add mod">
          <ac:chgData name="Hasan Selim" userId="84cd2103f36ef0dc" providerId="LiveId" clId="{FBCBC828-13B0-4693-9F47-B9145791298F}" dt="2024-04-22T15:43:06.453" v="1109" actId="1076"/>
          <ac:picMkLst>
            <pc:docMk/>
            <pc:sldMk cId="3273676349" sldId="472"/>
            <ac:picMk id="41" creationId="{E067C2EE-AB0A-50A6-F364-00F5548FA295}"/>
          </ac:picMkLst>
        </pc:picChg>
        <pc:picChg chg="add del mod">
          <ac:chgData name="Hasan Selim" userId="84cd2103f36ef0dc" providerId="LiveId" clId="{FBCBC828-13B0-4693-9F47-B9145791298F}" dt="2024-04-22T15:41:45.433" v="1107" actId="478"/>
          <ac:picMkLst>
            <pc:docMk/>
            <pc:sldMk cId="3273676349" sldId="472"/>
            <ac:picMk id="42" creationId="{6DB338FB-91C2-E95A-2D0F-B334E49DA84A}"/>
          </ac:picMkLst>
        </pc:picChg>
        <pc:picChg chg="add del mod">
          <ac:chgData name="Hasan Selim" userId="84cd2103f36ef0dc" providerId="LiveId" clId="{FBCBC828-13B0-4693-9F47-B9145791298F}" dt="2024-04-22T13:34:25.600" v="644" actId="478"/>
          <ac:picMkLst>
            <pc:docMk/>
            <pc:sldMk cId="3273676349" sldId="472"/>
            <ac:picMk id="1026" creationId="{4FDF57DD-679D-0B09-92F2-CB3FB2EBF190}"/>
          </ac:picMkLst>
        </pc:picChg>
      </pc:sldChg>
      <pc:sldChg chg="addSp delSp modSp mod delAnim modAnim">
        <pc:chgData name="Hasan Selim" userId="84cd2103f36ef0dc" providerId="LiveId" clId="{FBCBC828-13B0-4693-9F47-B9145791298F}" dt="2024-04-22T16:01:59.550" v="1275"/>
        <pc:sldMkLst>
          <pc:docMk/>
          <pc:sldMk cId="2178105663" sldId="473"/>
        </pc:sldMkLst>
        <pc:spChg chg="mod ord">
          <ac:chgData name="Hasan Selim" userId="84cd2103f36ef0dc" providerId="LiveId" clId="{FBCBC828-13B0-4693-9F47-B9145791298F}" dt="2024-04-22T14:41:29.432" v="851" actId="1076"/>
          <ac:spMkLst>
            <pc:docMk/>
            <pc:sldMk cId="2178105663" sldId="473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9.550" v="1275"/>
          <ac:spMkLst>
            <pc:docMk/>
            <pc:sldMk cId="2178105663" sldId="473"/>
            <ac:spMk id="4" creationId="{25437965-0245-8E10-DBEF-B4F0E959DA77}"/>
          </ac:spMkLst>
        </pc:spChg>
        <pc:spChg chg="del mod ord">
          <ac:chgData name="Hasan Selim" userId="84cd2103f36ef0dc" providerId="LiveId" clId="{FBCBC828-13B0-4693-9F47-B9145791298F}" dt="2024-04-22T13:19:26.943" v="528" actId="478"/>
          <ac:spMkLst>
            <pc:docMk/>
            <pc:sldMk cId="2178105663" sldId="473"/>
            <ac:spMk id="11" creationId="{05DBB17E-C1C4-3C0A-AAB7-6A87C57A07FD}"/>
          </ac:spMkLst>
        </pc:spChg>
        <pc:spChg chg="mod ord">
          <ac:chgData name="Hasan Selim" userId="84cd2103f36ef0dc" providerId="LiveId" clId="{FBCBC828-13B0-4693-9F47-B9145791298F}" dt="2024-04-22T15:14:40.591" v="900" actId="1076"/>
          <ac:spMkLst>
            <pc:docMk/>
            <pc:sldMk cId="2178105663" sldId="473"/>
            <ac:spMk id="12" creationId="{C901F14A-21E0-6A4D-AA3C-4740FE05E33F}"/>
          </ac:spMkLst>
        </pc:spChg>
        <pc:spChg chg="add mod ord">
          <ac:chgData name="Hasan Selim" userId="84cd2103f36ef0dc" providerId="LiveId" clId="{FBCBC828-13B0-4693-9F47-B9145791298F}" dt="2024-04-22T15:44:12.684" v="1130" actId="167"/>
          <ac:spMkLst>
            <pc:docMk/>
            <pc:sldMk cId="2178105663" sldId="473"/>
            <ac:spMk id="27" creationId="{4DC087F6-B01B-6C2D-764A-9A681CBC1E32}"/>
          </ac:spMkLst>
        </pc:spChg>
        <pc:grpChg chg="add del mod">
          <ac:chgData name="Hasan Selim" userId="84cd2103f36ef0dc" providerId="LiveId" clId="{FBCBC828-13B0-4693-9F47-B9145791298F}" dt="2024-04-22T14:40:26.414" v="833" actId="165"/>
          <ac:grpSpMkLst>
            <pc:docMk/>
            <pc:sldMk cId="2178105663" sldId="473"/>
            <ac:grpSpMk id="14" creationId="{AA18B3CE-65DE-AEC7-38DC-B97932A12E5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4" creationId="{6C94F694-0642-D420-AFE5-525069458123}"/>
          </ac:grpSpMkLst>
        </pc:grpChg>
        <pc:grpChg chg="add mod">
          <ac:chgData name="Hasan Selim" userId="84cd2103f36ef0dc" providerId="LiveId" clId="{FBCBC828-13B0-4693-9F47-B9145791298F}" dt="2024-04-22T14:41:13.382" v="848" actId="164"/>
          <ac:grpSpMkLst>
            <pc:docMk/>
            <pc:sldMk cId="2178105663" sldId="473"/>
            <ac:grpSpMk id="25" creationId="{0C25D1D4-1A77-F78B-6DA6-B02CD7FE017E}"/>
          </ac:grpSpMkLst>
        </pc:grpChg>
        <pc:picChg chg="add del mod">
          <ac:chgData name="Hasan Selim" userId="84cd2103f36ef0dc" providerId="LiveId" clId="{FBCBC828-13B0-4693-9F47-B9145791298F}" dt="2024-04-22T13:22:50.629" v="561"/>
          <ac:picMkLst>
            <pc:docMk/>
            <pc:sldMk cId="2178105663" sldId="473"/>
            <ac:picMk id="3" creationId="{AF71F0B7-280A-0962-2238-E30CA9EB7958}"/>
          </ac:picMkLst>
        </pc:picChg>
        <pc:picChg chg="del">
          <ac:chgData name="Hasan Selim" userId="84cd2103f36ef0dc" providerId="LiveId" clId="{FBCBC828-13B0-4693-9F47-B9145791298F}" dt="2024-04-22T13:12:25.946" v="416" actId="478"/>
          <ac:picMkLst>
            <pc:docMk/>
            <pc:sldMk cId="2178105663" sldId="473"/>
            <ac:picMk id="4" creationId="{0BA26C66-56CC-BBFF-440D-2082BFE1FBA4}"/>
          </ac:picMkLst>
        </pc:picChg>
        <pc:picChg chg="ord">
          <ac:chgData name="Hasan Selim" userId="84cd2103f36ef0dc" providerId="LiveId" clId="{FBCBC828-13B0-4693-9F47-B9145791298F}" dt="2024-04-22T15:44:14.465" v="1131" actId="167"/>
          <ac:picMkLst>
            <pc:docMk/>
            <pc:sldMk cId="2178105663" sldId="473"/>
            <ac:picMk id="5" creationId="{C91E7095-C182-00D2-301A-02E8D9327434}"/>
          </ac:picMkLst>
        </pc:picChg>
        <pc:picChg chg="add mod or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6" creationId="{B9D50F48-CF9C-80FF-5DAB-F6054659A065}"/>
          </ac:picMkLst>
        </pc:picChg>
        <pc:picChg chg="del mod">
          <ac:chgData name="Hasan Selim" userId="84cd2103f36ef0dc" providerId="LiveId" clId="{FBCBC828-13B0-4693-9F47-B9145791298F}" dt="2024-04-22T13:14:26.879" v="428" actId="478"/>
          <ac:picMkLst>
            <pc:docMk/>
            <pc:sldMk cId="2178105663" sldId="473"/>
            <ac:picMk id="7" creationId="{EE273F38-486E-ABC1-64E3-9952DDB5A882}"/>
          </ac:picMkLst>
        </pc:picChg>
        <pc:picChg chg="add mod">
          <ac:chgData name="Hasan Selim" userId="84cd2103f36ef0dc" providerId="LiveId" clId="{FBCBC828-13B0-4693-9F47-B9145791298F}" dt="2024-04-22T14:41:13.382" v="848" actId="164"/>
          <ac:picMkLst>
            <pc:docMk/>
            <pc:sldMk cId="2178105663" sldId="473"/>
            <ac:picMk id="9" creationId="{8C40A5C1-87F8-1B4E-FC38-00DFFA4C0747}"/>
          </ac:picMkLst>
        </pc:picChg>
        <pc:picChg chg="add mod">
          <ac:chgData name="Hasan Selim" userId="84cd2103f36ef0dc" providerId="LiveId" clId="{FBCBC828-13B0-4693-9F47-B9145791298F}" dt="2024-04-22T13:22:19.889" v="557"/>
          <ac:picMkLst>
            <pc:docMk/>
            <pc:sldMk cId="2178105663" sldId="473"/>
            <ac:picMk id="10" creationId="{1D04427F-E003-EEF8-0AA9-AA96F74C0067}"/>
          </ac:picMkLst>
        </pc:picChg>
        <pc:picChg chg="add del mod">
          <ac:chgData name="Hasan Selim" userId="84cd2103f36ef0dc" providerId="LiveId" clId="{FBCBC828-13B0-4693-9F47-B9145791298F}" dt="2024-04-22T14:26:55.985" v="729" actId="21"/>
          <ac:picMkLst>
            <pc:docMk/>
            <pc:sldMk cId="2178105663" sldId="473"/>
            <ac:picMk id="13" creationId="{B4005C4F-8BA4-1F91-3BB0-04BDB7009553}"/>
          </ac:picMkLst>
        </pc:picChg>
        <pc:picChg chg="del mod">
          <ac:chgData name="Hasan Selim" userId="84cd2103f36ef0dc" providerId="LiveId" clId="{FBCBC828-13B0-4693-9F47-B9145791298F}" dt="2024-04-22T14:40:22.097" v="831" actId="478"/>
          <ac:picMkLst>
            <pc:docMk/>
            <pc:sldMk cId="2178105663" sldId="473"/>
            <ac:picMk id="15" creationId="{A65B992B-739D-6804-F8AE-49EF3BEFB11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6" creationId="{34B7CBA7-3D5A-9B18-CDA3-E893089CFCE6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17" creationId="{E6CEF327-1F4A-4454-13EB-082CDE22743C}"/>
          </ac:picMkLst>
        </pc:picChg>
        <pc:picChg chg="del mod ord">
          <ac:chgData name="Hasan Selim" userId="84cd2103f36ef0dc" providerId="LiveId" clId="{FBCBC828-13B0-4693-9F47-B9145791298F}" dt="2024-04-22T13:25:44.004" v="588" actId="478"/>
          <ac:picMkLst>
            <pc:docMk/>
            <pc:sldMk cId="2178105663" sldId="473"/>
            <ac:picMk id="18" creationId="{9EB119A3-C76A-EE34-D834-61334C7EB72E}"/>
          </ac:picMkLst>
        </pc:picChg>
        <pc:picChg chg="del mod topLvl">
          <ac:chgData name="Hasan Selim" userId="84cd2103f36ef0dc" providerId="LiveId" clId="{FBCBC828-13B0-4693-9F47-B9145791298F}" dt="2024-04-22T14:42:15.692" v="860" actId="478"/>
          <ac:picMkLst>
            <pc:docMk/>
            <pc:sldMk cId="2178105663" sldId="473"/>
            <ac:picMk id="19" creationId="{00C8243A-EC4E-C5A3-D61F-F5E9AF2D3498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0" creationId="{98A9BAEA-70C3-BF0A-DAEF-2FED36C83B3F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1" creationId="{F3C4D909-ADA3-001F-F321-95E7619D9107}"/>
          </ac:picMkLst>
        </pc:picChg>
        <pc:picChg chg="mod topLvl">
          <ac:chgData name="Hasan Selim" userId="84cd2103f36ef0dc" providerId="LiveId" clId="{FBCBC828-13B0-4693-9F47-B9145791298F}" dt="2024-04-22T14:40:55.872" v="843" actId="164"/>
          <ac:picMkLst>
            <pc:docMk/>
            <pc:sldMk cId="2178105663" sldId="473"/>
            <ac:picMk id="22" creationId="{E3DD2032-A6B3-A32C-0F41-2C069D678223}"/>
          </ac:picMkLst>
        </pc:picChg>
        <pc:picChg chg="del mod topLvl">
          <ac:chgData name="Hasan Selim" userId="84cd2103f36ef0dc" providerId="LiveId" clId="{FBCBC828-13B0-4693-9F47-B9145791298F}" dt="2024-04-22T14:41:10.642" v="847" actId="478"/>
          <ac:picMkLst>
            <pc:docMk/>
            <pc:sldMk cId="2178105663" sldId="473"/>
            <ac:picMk id="23" creationId="{9A71F8A7-4082-4D17-93CA-7CCD3894E1D2}"/>
          </ac:picMkLst>
        </pc:picChg>
        <pc:picChg chg="add del mod">
          <ac:chgData name="Hasan Selim" userId="84cd2103f36ef0dc" providerId="LiveId" clId="{FBCBC828-13B0-4693-9F47-B9145791298F}" dt="2024-04-22T15:24:33.972" v="951" actId="21"/>
          <ac:picMkLst>
            <pc:docMk/>
            <pc:sldMk cId="2178105663" sldId="473"/>
            <ac:picMk id="26" creationId="{2ED4DC3E-A9DE-D69C-5961-77D4C204CF31}"/>
          </ac:picMkLst>
        </pc:picChg>
        <pc:picChg chg="add del mod">
          <ac:chgData name="Hasan Selim" userId="84cd2103f36ef0dc" providerId="LiveId" clId="{FBCBC828-13B0-4693-9F47-B9145791298F}" dt="2024-04-22T13:16:20.600" v="456" actId="478"/>
          <ac:picMkLst>
            <pc:docMk/>
            <pc:sldMk cId="2178105663" sldId="473"/>
            <ac:picMk id="63" creationId="{D265E526-391F-33B4-DAA6-CB3EBAE5720B}"/>
          </ac:picMkLst>
        </pc:picChg>
      </pc:sldChg>
      <pc:sldChg chg="addSp delSp modSp mod modTransition delAnim modAnim">
        <pc:chgData name="Hasan Selim" userId="84cd2103f36ef0dc" providerId="LiveId" clId="{FBCBC828-13B0-4693-9F47-B9145791298F}" dt="2024-04-22T16:50:39.148" v="1307" actId="20577"/>
        <pc:sldMkLst>
          <pc:docMk/>
          <pc:sldMk cId="2830667397" sldId="475"/>
        </pc:sldMkLst>
        <pc:spChg chg="add del mod">
          <ac:chgData name="Hasan Selim" userId="84cd2103f36ef0dc" providerId="LiveId" clId="{FBCBC828-13B0-4693-9F47-B9145791298F}" dt="2024-04-22T16:03:14.883" v="1300" actId="478"/>
          <ac:spMkLst>
            <pc:docMk/>
            <pc:sldMk cId="2830667397" sldId="475"/>
            <ac:spMk id="3" creationId="{7FF103BD-E9DD-850F-3512-96B21B1F2841}"/>
          </ac:spMkLst>
        </pc:spChg>
        <pc:spChg chg="add mod">
          <ac:chgData name="Hasan Selim" userId="84cd2103f36ef0dc" providerId="LiveId" clId="{FBCBC828-13B0-4693-9F47-B9145791298F}" dt="2024-04-22T16:03:29.749" v="1305"/>
          <ac:spMkLst>
            <pc:docMk/>
            <pc:sldMk cId="2830667397" sldId="475"/>
            <ac:spMk id="4" creationId="{D6AAE501-61F3-AB48-66D9-C5E7F5B1DA30}"/>
          </ac:spMkLst>
        </pc:spChg>
        <pc:spChg chg="mod ord">
          <ac:chgData name="Hasan Selim" userId="84cd2103f36ef0dc" providerId="LiveId" clId="{FBCBC828-13B0-4693-9F47-B9145791298F}" dt="2024-04-22T16:50:39.148" v="1307" actId="20577"/>
          <ac:spMkLst>
            <pc:docMk/>
            <pc:sldMk cId="2830667397" sldId="475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5:52:17.425" v="1147" actId="1076"/>
          <ac:spMkLst>
            <pc:docMk/>
            <pc:sldMk cId="2830667397" sldId="475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5:52:13.231" v="1146" actId="1076"/>
          <ac:spMkLst>
            <pc:docMk/>
            <pc:sldMk cId="2830667397" sldId="475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5:19:04.408" v="921" actId="12788"/>
          <ac:spMkLst>
            <pc:docMk/>
            <pc:sldMk cId="2830667397" sldId="475"/>
            <ac:spMk id="9" creationId="{183074EF-B76E-30F0-0CC2-18D548EA8729}"/>
          </ac:spMkLst>
        </pc:spChg>
        <pc:spChg chg="add del">
          <ac:chgData name="Hasan Selim" userId="84cd2103f36ef0dc" providerId="LiveId" clId="{FBCBC828-13B0-4693-9F47-B9145791298F}" dt="2024-04-22T12:58:16.512" v="262" actId="478"/>
          <ac:spMkLst>
            <pc:docMk/>
            <pc:sldMk cId="2830667397" sldId="475"/>
            <ac:spMk id="43" creationId="{3E0F7704-BAAD-1043-3B95-A18782C05ECF}"/>
          </ac:spMkLst>
        </pc:spChg>
        <pc:spChg chg="add del mod">
          <ac:chgData name="Hasan Selim" userId="84cd2103f36ef0dc" providerId="LiveId" clId="{FBCBC828-13B0-4693-9F47-B9145791298F}" dt="2024-04-22T12:58:17.026" v="263" actId="478"/>
          <ac:spMkLst>
            <pc:docMk/>
            <pc:sldMk cId="2830667397" sldId="475"/>
            <ac:spMk id="44" creationId="{A806AF89-99D3-493F-99A4-EC7A9B461C2B}"/>
          </ac:spMkLst>
        </pc:spChg>
        <pc:spChg chg="add del mod">
          <ac:chgData name="Hasan Selim" userId="84cd2103f36ef0dc" providerId="LiveId" clId="{FBCBC828-13B0-4693-9F47-B9145791298F}" dt="2024-04-22T12:58:14.889" v="261" actId="478"/>
          <ac:spMkLst>
            <pc:docMk/>
            <pc:sldMk cId="2830667397" sldId="475"/>
            <ac:spMk id="45" creationId="{D2A254CC-563C-0BC5-5C1B-FC7C51A34307}"/>
          </ac:spMkLst>
        </pc:spChg>
        <pc:spChg chg="add del">
          <ac:chgData name="Hasan Selim" userId="84cd2103f36ef0dc" providerId="LiveId" clId="{FBCBC828-13B0-4693-9F47-B9145791298F}" dt="2024-04-22T14:44:12.568" v="874" actId="478"/>
          <ac:spMkLst>
            <pc:docMk/>
            <pc:sldMk cId="2830667397" sldId="475"/>
            <ac:spMk id="66" creationId="{8C7AE46D-BCB6-0249-B0F8-0B6FC61DB922}"/>
          </ac:spMkLst>
        </pc:spChg>
        <pc:spChg chg="add del mod">
          <ac:chgData name="Hasan Selim" userId="84cd2103f36ef0dc" providerId="LiveId" clId="{FBCBC828-13B0-4693-9F47-B9145791298F}" dt="2024-04-22T14:44:11.098" v="872" actId="478"/>
          <ac:spMkLst>
            <pc:docMk/>
            <pc:sldMk cId="2830667397" sldId="475"/>
            <ac:spMk id="67" creationId="{5CEC7B89-3E19-8CE5-648A-5350EA4B56B5}"/>
          </ac:spMkLst>
        </pc:spChg>
        <pc:spChg chg="add del mod">
          <ac:chgData name="Hasan Selim" userId="84cd2103f36ef0dc" providerId="LiveId" clId="{FBCBC828-13B0-4693-9F47-B9145791298F}" dt="2024-04-22T14:44:10.532" v="871" actId="478"/>
          <ac:spMkLst>
            <pc:docMk/>
            <pc:sldMk cId="2830667397" sldId="475"/>
            <ac:spMk id="68" creationId="{2D20C4F2-23EC-A28A-95DA-61E43EA3C256}"/>
          </ac:spMkLst>
        </pc:spChg>
        <pc:spChg chg="add del mod">
          <ac:chgData name="Hasan Selim" userId="84cd2103f36ef0dc" providerId="LiveId" clId="{FBCBC828-13B0-4693-9F47-B9145791298F}" dt="2024-04-22T14:44:11.899" v="873" actId="478"/>
          <ac:spMkLst>
            <pc:docMk/>
            <pc:sldMk cId="2830667397" sldId="475"/>
            <ac:spMk id="69" creationId="{A392EB13-4BB0-279F-3A77-2ED7E9214E00}"/>
          </ac:spMkLst>
        </pc:spChg>
        <pc:spChg chg="add del mod">
          <ac:chgData name="Hasan Selim" userId="84cd2103f36ef0dc" providerId="LiveId" clId="{FBCBC828-13B0-4693-9F47-B9145791298F}" dt="2024-04-22T14:43:59.905" v="867" actId="478"/>
          <ac:spMkLst>
            <pc:docMk/>
            <pc:sldMk cId="2830667397" sldId="475"/>
            <ac:spMk id="70" creationId="{F273FADA-EFA5-BD62-7349-E62ABED3A020}"/>
          </ac:spMkLst>
        </pc:spChg>
        <pc:spChg chg="add del mod">
          <ac:chgData name="Hasan Selim" userId="84cd2103f36ef0dc" providerId="LiveId" clId="{FBCBC828-13B0-4693-9F47-B9145791298F}" dt="2024-04-22T14:44:10.066" v="870" actId="478"/>
          <ac:spMkLst>
            <pc:docMk/>
            <pc:sldMk cId="2830667397" sldId="475"/>
            <ac:spMk id="71" creationId="{1486E249-D52E-2EEB-FBB5-FB167B202959}"/>
          </ac:spMkLst>
        </pc:spChg>
        <pc:spChg chg="add mod ord">
          <ac:chgData name="Hasan Selim" userId="84cd2103f36ef0dc" providerId="LiveId" clId="{FBCBC828-13B0-4693-9F47-B9145791298F}" dt="2024-04-22T15:44:04.348" v="1127" actId="167"/>
          <ac:spMkLst>
            <pc:docMk/>
            <pc:sldMk cId="2830667397" sldId="475"/>
            <ac:spMk id="72" creationId="{9FF1D678-F951-89BA-9EBB-8083D6C64A93}"/>
          </ac:spMkLst>
        </pc:spChg>
        <pc:grpChg chg="add mod ord">
          <ac:chgData name="Hasan Selim" userId="84cd2103f36ef0dc" providerId="LiveId" clId="{FBCBC828-13B0-4693-9F47-B9145791298F}" dt="2024-04-22T14:44:15.202" v="876" actId="1076"/>
          <ac:grpSpMkLst>
            <pc:docMk/>
            <pc:sldMk cId="2830667397" sldId="475"/>
            <ac:grpSpMk id="59" creationId="{A9FAB050-9502-F180-58D5-ABDB4F7CCA75}"/>
          </ac:grpSpMkLst>
        </pc:grpChg>
        <pc:picChg chg="add mod ord">
          <ac:chgData name="Hasan Selim" userId="84cd2103f36ef0dc" providerId="LiveId" clId="{FBCBC828-13B0-4693-9F47-B9145791298F}" dt="2024-04-22T15:44:05.985" v="1128" actId="167"/>
          <ac:picMkLst>
            <pc:docMk/>
            <pc:sldMk cId="2830667397" sldId="475"/>
            <ac:picMk id="2" creationId="{600C8D2B-B9D2-DF00-4E15-BDC75314F97B}"/>
          </ac:picMkLst>
        </pc:picChg>
        <pc:picChg chg="del">
          <ac:chgData name="Hasan Selim" userId="84cd2103f36ef0dc" providerId="LiveId" clId="{FBCBC828-13B0-4693-9F47-B9145791298F}" dt="2024-04-22T12:18:18.750" v="0" actId="478"/>
          <ac:picMkLst>
            <pc:docMk/>
            <pc:sldMk cId="2830667397" sldId="475"/>
            <ac:picMk id="3" creationId="{0EF6F114-A5A2-24C5-FD8E-9A640DED8F6D}"/>
          </ac:picMkLst>
        </pc:picChg>
        <pc:picChg chg="add del mod ord">
          <ac:chgData name="Hasan Selim" userId="84cd2103f36ef0dc" providerId="LiveId" clId="{FBCBC828-13B0-4693-9F47-B9145791298F}" dt="2024-04-22T13:08:09.489" v="361" actId="478"/>
          <ac:picMkLst>
            <pc:docMk/>
            <pc:sldMk cId="2830667397" sldId="475"/>
            <ac:picMk id="7" creationId="{2D06AFE8-9428-3729-FFB8-BB661E217FFA}"/>
          </ac:picMkLst>
        </pc:picChg>
        <pc:picChg chg="add del mod ord">
          <ac:chgData name="Hasan Selim" userId="84cd2103f36ef0dc" providerId="LiveId" clId="{FBCBC828-13B0-4693-9F47-B9145791298F}" dt="2024-04-22T13:08:10.069" v="362" actId="478"/>
          <ac:picMkLst>
            <pc:docMk/>
            <pc:sldMk cId="2830667397" sldId="475"/>
            <ac:picMk id="10" creationId="{97B95855-2D7D-3C78-FAAE-B99A9F94F76F}"/>
          </ac:picMkLst>
        </pc:picChg>
        <pc:picChg chg="del">
          <ac:chgData name="Hasan Selim" userId="84cd2103f36ef0dc" providerId="LiveId" clId="{FBCBC828-13B0-4693-9F47-B9145791298F}" dt="2024-04-22T12:30:02.121" v="31" actId="478"/>
          <ac:picMkLst>
            <pc:docMk/>
            <pc:sldMk cId="2830667397" sldId="475"/>
            <ac:picMk id="11" creationId="{D12A1CCA-1A09-392F-173D-5BAE7D882695}"/>
          </ac:picMkLst>
        </pc:picChg>
        <pc:picChg chg="add del mod ord">
          <ac:chgData name="Hasan Selim" userId="84cd2103f36ef0dc" providerId="LiveId" clId="{FBCBC828-13B0-4693-9F47-B9145791298F}" dt="2024-04-22T13:08:10.504" v="363" actId="478"/>
          <ac:picMkLst>
            <pc:docMk/>
            <pc:sldMk cId="2830667397" sldId="475"/>
            <ac:picMk id="12" creationId="{AD04BD20-8E25-AE94-B79C-43EE5760B9C2}"/>
          </ac:picMkLst>
        </pc:picChg>
        <pc:picChg chg="add del mod">
          <ac:chgData name="Hasan Selim" userId="84cd2103f36ef0dc" providerId="LiveId" clId="{FBCBC828-13B0-4693-9F47-B9145791298F}" dt="2024-04-22T12:29:57.634" v="30" actId="478"/>
          <ac:picMkLst>
            <pc:docMk/>
            <pc:sldMk cId="2830667397" sldId="475"/>
            <ac:picMk id="14" creationId="{091E5F39-4FC3-0AFF-8E4C-D510B987BA93}"/>
          </ac:picMkLst>
        </pc:picChg>
        <pc:picChg chg="add del mod">
          <ac:chgData name="Hasan Selim" userId="84cd2103f36ef0dc" providerId="LiveId" clId="{FBCBC828-13B0-4693-9F47-B9145791298F}" dt="2024-04-22T12:31:24.918" v="46" actId="478"/>
          <ac:picMkLst>
            <pc:docMk/>
            <pc:sldMk cId="2830667397" sldId="475"/>
            <ac:picMk id="16" creationId="{263D9A8E-67BF-C370-5455-025CEE6C4E55}"/>
          </ac:picMkLst>
        </pc:picChg>
        <pc:picChg chg="add del mod ord modCrop">
          <ac:chgData name="Hasan Selim" userId="84cd2103f36ef0dc" providerId="LiveId" clId="{FBCBC828-13B0-4693-9F47-B9145791298F}" dt="2024-04-22T13:01:17.030" v="289" actId="478"/>
          <ac:picMkLst>
            <pc:docMk/>
            <pc:sldMk cId="2830667397" sldId="475"/>
            <ac:picMk id="18" creationId="{DFC0A5A0-CA2D-E750-6873-F26FA6E36E29}"/>
          </ac:picMkLst>
        </pc:picChg>
        <pc:picChg chg="add del mod">
          <ac:chgData name="Hasan Selim" userId="84cd2103f36ef0dc" providerId="LiveId" clId="{FBCBC828-13B0-4693-9F47-B9145791298F}" dt="2024-04-22T12:36:42.952" v="66" actId="478"/>
          <ac:picMkLst>
            <pc:docMk/>
            <pc:sldMk cId="2830667397" sldId="475"/>
            <ac:picMk id="20" creationId="{33E1E8F3-6E1A-536B-EB2C-17D3DA11D4B7}"/>
          </ac:picMkLst>
        </pc:picChg>
        <pc:picChg chg="add mod">
          <ac:chgData name="Hasan Selim" userId="84cd2103f36ef0dc" providerId="LiveId" clId="{FBCBC828-13B0-4693-9F47-B9145791298F}" dt="2024-04-22T13:14:50.669" v="437" actId="1076"/>
          <ac:picMkLst>
            <pc:docMk/>
            <pc:sldMk cId="2830667397" sldId="475"/>
            <ac:picMk id="22" creationId="{245C5492-DD75-A508-3C92-2E41369D8265}"/>
          </ac:picMkLst>
        </pc:picChg>
        <pc:picChg chg="add del mod modCrop">
          <ac:chgData name="Hasan Selim" userId="84cd2103f36ef0dc" providerId="LiveId" clId="{FBCBC828-13B0-4693-9F47-B9145791298F}" dt="2024-04-22T12:48:04.922" v="190" actId="478"/>
          <ac:picMkLst>
            <pc:docMk/>
            <pc:sldMk cId="2830667397" sldId="475"/>
            <ac:picMk id="24" creationId="{56075958-BD5C-EF7A-D068-0A61754013F8}"/>
          </ac:picMkLst>
        </pc:picChg>
        <pc:picChg chg="add del">
          <ac:chgData name="Hasan Selim" userId="84cd2103f36ef0dc" providerId="LiveId" clId="{FBCBC828-13B0-4693-9F47-B9145791298F}" dt="2024-04-22T12:40:22.290" v="107" actId="22"/>
          <ac:picMkLst>
            <pc:docMk/>
            <pc:sldMk cId="2830667397" sldId="475"/>
            <ac:picMk id="26" creationId="{6B6B1D2E-64BD-CE27-E08C-47E3C02A28EA}"/>
          </ac:picMkLst>
        </pc:picChg>
        <pc:picChg chg="add mod">
          <ac:chgData name="Hasan Selim" userId="84cd2103f36ef0dc" providerId="LiveId" clId="{FBCBC828-13B0-4693-9F47-B9145791298F}" dt="2024-04-22T15:19:04.408" v="921" actId="12788"/>
          <ac:picMkLst>
            <pc:docMk/>
            <pc:sldMk cId="2830667397" sldId="475"/>
            <ac:picMk id="28" creationId="{7EA46A44-9C25-E194-D872-1764E4B9597D}"/>
          </ac:picMkLst>
        </pc:picChg>
        <pc:picChg chg="add del mod">
          <ac:chgData name="Hasan Selim" userId="84cd2103f36ef0dc" providerId="LiveId" clId="{FBCBC828-13B0-4693-9F47-B9145791298F}" dt="2024-04-22T12:43:37.969" v="140" actId="478"/>
          <ac:picMkLst>
            <pc:docMk/>
            <pc:sldMk cId="2830667397" sldId="475"/>
            <ac:picMk id="30" creationId="{1ED1AFB3-9E92-F5AF-A08E-C360D729573B}"/>
          </ac:picMkLst>
        </pc:picChg>
        <pc:picChg chg="add del mod">
          <ac:chgData name="Hasan Selim" userId="84cd2103f36ef0dc" providerId="LiveId" clId="{FBCBC828-13B0-4693-9F47-B9145791298F}" dt="2024-04-22T12:45:24.308" v="163" actId="478"/>
          <ac:picMkLst>
            <pc:docMk/>
            <pc:sldMk cId="2830667397" sldId="475"/>
            <ac:picMk id="32" creationId="{3B5C1E1A-51DC-C3AC-33C9-13A5157BCE99}"/>
          </ac:picMkLst>
        </pc:picChg>
        <pc:picChg chg="add del mod">
          <ac:chgData name="Hasan Selim" userId="84cd2103f36ef0dc" providerId="LiveId" clId="{FBCBC828-13B0-4693-9F47-B9145791298F}" dt="2024-04-22T12:46:27.829" v="171" actId="478"/>
          <ac:picMkLst>
            <pc:docMk/>
            <pc:sldMk cId="2830667397" sldId="475"/>
            <ac:picMk id="34" creationId="{4F711394-7B6A-E268-DA8D-1DE0BCDB0302}"/>
          </ac:picMkLst>
        </pc:picChg>
        <pc:picChg chg="add del mod">
          <ac:chgData name="Hasan Selim" userId="84cd2103f36ef0dc" providerId="LiveId" clId="{FBCBC828-13B0-4693-9F47-B9145791298F}" dt="2024-04-22T12:56:03.299" v="243" actId="478"/>
          <ac:picMkLst>
            <pc:docMk/>
            <pc:sldMk cId="2830667397" sldId="475"/>
            <ac:picMk id="36" creationId="{2AC38B52-7347-4749-B426-CA70F52377A3}"/>
          </ac:picMkLst>
        </pc:picChg>
        <pc:picChg chg="add del mod">
          <ac:chgData name="Hasan Selim" userId="84cd2103f36ef0dc" providerId="LiveId" clId="{FBCBC828-13B0-4693-9F47-B9145791298F}" dt="2024-04-22T12:56:05.049" v="244" actId="478"/>
          <ac:picMkLst>
            <pc:docMk/>
            <pc:sldMk cId="2830667397" sldId="475"/>
            <ac:picMk id="37" creationId="{732A7FD7-9B34-7D2C-34A8-22D1BFC164A9}"/>
          </ac:picMkLst>
        </pc:picChg>
        <pc:picChg chg="add del mod">
          <ac:chgData name="Hasan Selim" userId="84cd2103f36ef0dc" providerId="LiveId" clId="{FBCBC828-13B0-4693-9F47-B9145791298F}" dt="2024-04-22T12:56:07.084" v="245" actId="478"/>
          <ac:picMkLst>
            <pc:docMk/>
            <pc:sldMk cId="2830667397" sldId="475"/>
            <ac:picMk id="38" creationId="{A5306BFA-989E-4ABE-86F4-74823301F4A0}"/>
          </ac:picMkLst>
        </pc:picChg>
        <pc:picChg chg="add del mod">
          <ac:chgData name="Hasan Selim" userId="84cd2103f36ef0dc" providerId="LiveId" clId="{FBCBC828-13B0-4693-9F47-B9145791298F}" dt="2024-04-22T12:55:10.289" v="238" actId="478"/>
          <ac:picMkLst>
            <pc:docMk/>
            <pc:sldMk cId="2830667397" sldId="475"/>
            <ac:picMk id="40" creationId="{F837C8CD-B2E7-DA30-B0C1-814B0F0911B8}"/>
          </ac:picMkLst>
        </pc:picChg>
        <pc:picChg chg="add del mod">
          <ac:chgData name="Hasan Selim" userId="84cd2103f36ef0dc" providerId="LiveId" clId="{FBCBC828-13B0-4693-9F47-B9145791298F}" dt="2024-04-22T12:56:00.529" v="242" actId="478"/>
          <ac:picMkLst>
            <pc:docMk/>
            <pc:sldMk cId="2830667397" sldId="475"/>
            <ac:picMk id="42" creationId="{3F4E8419-6835-FE4F-2EDC-CCA194B051C0}"/>
          </ac:picMkLst>
        </pc:picChg>
        <pc:picChg chg="add del mod modCrop">
          <ac:chgData name="Hasan Selim" userId="84cd2103f36ef0dc" providerId="LiveId" clId="{FBCBC828-13B0-4693-9F47-B9145791298F}" dt="2024-04-22T13:00:59.299" v="282" actId="478"/>
          <ac:picMkLst>
            <pc:docMk/>
            <pc:sldMk cId="2830667397" sldId="475"/>
            <ac:picMk id="46" creationId="{B57E9CA5-B3DE-DD8C-5FDF-AE63DDD28F4D}"/>
          </ac:picMkLst>
        </pc:picChg>
        <pc:picChg chg="add del mod">
          <ac:chgData name="Hasan Selim" userId="84cd2103f36ef0dc" providerId="LiveId" clId="{FBCBC828-13B0-4693-9F47-B9145791298F}" dt="2024-04-22T13:08:09.019" v="360" actId="478"/>
          <ac:picMkLst>
            <pc:docMk/>
            <pc:sldMk cId="2830667397" sldId="475"/>
            <ac:picMk id="48" creationId="{D53BF5FD-A88A-E28C-E883-684F0D89A27B}"/>
          </ac:picMkLst>
        </pc:picChg>
        <pc:picChg chg="add del mod">
          <ac:chgData name="Hasan Selim" userId="84cd2103f36ef0dc" providerId="LiveId" clId="{FBCBC828-13B0-4693-9F47-B9145791298F}" dt="2024-04-22T13:08:08.409" v="359" actId="478"/>
          <ac:picMkLst>
            <pc:docMk/>
            <pc:sldMk cId="2830667397" sldId="475"/>
            <ac:picMk id="50" creationId="{EE310FB7-8DD4-1550-33B5-30784DCC8C37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2" creationId="{4C7968DD-8F3D-2677-5FE2-DA0391386C15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3" creationId="{A660F95B-4395-F79E-AD23-18B497ABC064}"/>
          </ac:picMkLst>
        </pc:picChg>
        <pc:picChg chg="add mod modCrop">
          <ac:chgData name="Hasan Selim" userId="84cd2103f36ef0dc" providerId="LiveId" clId="{FBCBC828-13B0-4693-9F47-B9145791298F}" dt="2024-04-22T14:44:17.453" v="877" actId="1076"/>
          <ac:picMkLst>
            <pc:docMk/>
            <pc:sldMk cId="2830667397" sldId="475"/>
            <ac:picMk id="54" creationId="{51642083-7571-AE15-00B6-BFC3820AF489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5" creationId="{C656AB54-6DB8-FD27-5CD3-5AA2AAC98302}"/>
          </ac:picMkLst>
        </pc:picChg>
        <pc:picChg chg="add mod modCrop">
          <ac:chgData name="Hasan Selim" userId="84cd2103f36ef0dc" providerId="LiveId" clId="{FBCBC828-13B0-4693-9F47-B9145791298F}" dt="2024-04-22T14:44:19.964" v="878" actId="1076"/>
          <ac:picMkLst>
            <pc:docMk/>
            <pc:sldMk cId="2830667397" sldId="475"/>
            <ac:picMk id="56" creationId="{EFF5892B-BDC2-F4BE-A4FD-4930CA221626}"/>
          </ac:picMkLst>
        </pc:picChg>
        <pc:picChg chg="add mod modCrop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7" creationId="{6D5D98D7-CFA9-39DC-5386-E5A797EAD959}"/>
          </ac:picMkLst>
        </pc:picChg>
        <pc:picChg chg="add mod">
          <ac:chgData name="Hasan Selim" userId="84cd2103f36ef0dc" providerId="LiveId" clId="{FBCBC828-13B0-4693-9F47-B9145791298F}" dt="2024-04-22T13:08:21.544" v="364" actId="164"/>
          <ac:picMkLst>
            <pc:docMk/>
            <pc:sldMk cId="2830667397" sldId="475"/>
            <ac:picMk id="58" creationId="{5C1C5E32-48CD-24E7-D237-8010713D571B}"/>
          </ac:picMkLst>
        </pc:picChg>
        <pc:picChg chg="add mod">
          <ac:chgData name="Hasan Selim" userId="84cd2103f36ef0dc" providerId="LiveId" clId="{FBCBC828-13B0-4693-9F47-B9145791298F}" dt="2024-04-22T13:12:04.369" v="413" actId="14100"/>
          <ac:picMkLst>
            <pc:docMk/>
            <pc:sldMk cId="2830667397" sldId="475"/>
            <ac:picMk id="61" creationId="{1DAE0B64-7292-3DE1-B1E0-1EEB3A4C890E}"/>
          </ac:picMkLst>
        </pc:picChg>
        <pc:picChg chg="add del mod">
          <ac:chgData name="Hasan Selim" userId="84cd2103f36ef0dc" providerId="LiveId" clId="{FBCBC828-13B0-4693-9F47-B9145791298F}" dt="2024-04-22T13:14:17.479" v="421" actId="21"/>
          <ac:picMkLst>
            <pc:docMk/>
            <pc:sldMk cId="2830667397" sldId="475"/>
            <ac:picMk id="63" creationId="{D265E526-391F-33B4-DAA6-CB3EBAE5720B}"/>
          </ac:picMkLst>
        </pc:picChg>
        <pc:picChg chg="add del mod">
          <ac:chgData name="Hasan Selim" userId="84cd2103f36ef0dc" providerId="LiveId" clId="{FBCBC828-13B0-4693-9F47-B9145791298F}" dt="2024-04-22T13:28:31.753" v="635" actId="478"/>
          <ac:picMkLst>
            <pc:docMk/>
            <pc:sldMk cId="2830667397" sldId="475"/>
            <ac:picMk id="64" creationId="{EE52355B-8DEC-3E1D-A698-1D9C324F79C1}"/>
          </ac:picMkLst>
        </pc:picChg>
        <pc:picChg chg="add mod">
          <ac:chgData name="Hasan Selim" userId="84cd2103f36ef0dc" providerId="LiveId" clId="{FBCBC828-13B0-4693-9F47-B9145791298F}" dt="2024-04-22T13:22:16.720" v="555"/>
          <ac:picMkLst>
            <pc:docMk/>
            <pc:sldMk cId="2830667397" sldId="475"/>
            <ac:picMk id="65" creationId="{DB8BBE72-3800-3FAE-49B4-0455CE6ED7AE}"/>
          </ac:picMkLst>
        </pc:picChg>
        <pc:picChg chg="add del mod">
          <ac:chgData name="Hasan Selim" userId="84cd2103f36ef0dc" providerId="LiveId" clId="{FBCBC828-13B0-4693-9F47-B9145791298F}" dt="2024-04-22T13:22:47.715" v="560"/>
          <ac:picMkLst>
            <pc:docMk/>
            <pc:sldMk cId="2830667397" sldId="475"/>
            <ac:picMk id="107" creationId="{8D39D264-A162-C7A4-270F-EFDA54BFEA65}"/>
          </ac:picMkLst>
        </pc:picChg>
      </pc:sldChg>
      <pc:sldChg chg="addSp modSp modAnim">
        <pc:chgData name="Hasan Selim" userId="84cd2103f36ef0dc" providerId="LiveId" clId="{FBCBC828-13B0-4693-9F47-B9145791298F}" dt="2024-04-22T16:01:58.117" v="1274"/>
        <pc:sldMkLst>
          <pc:docMk/>
          <pc:sldMk cId="3644741614" sldId="476"/>
        </pc:sldMkLst>
        <pc:spChg chg="add mod">
          <ac:chgData name="Hasan Selim" userId="84cd2103f36ef0dc" providerId="LiveId" clId="{FBCBC828-13B0-4693-9F47-B9145791298F}" dt="2024-04-22T15:44:16.594" v="1132"/>
          <ac:spMkLst>
            <pc:docMk/>
            <pc:sldMk cId="3644741614" sldId="476"/>
            <ac:spMk id="3" creationId="{476DC49F-1BA3-3E9C-5E45-78833862C5E3}"/>
          </ac:spMkLst>
        </pc:spChg>
        <pc:spChg chg="add mod">
          <ac:chgData name="Hasan Selim" userId="84cd2103f36ef0dc" providerId="LiveId" clId="{FBCBC828-13B0-4693-9F47-B9145791298F}" dt="2024-04-22T16:01:58.117" v="1274"/>
          <ac:spMkLst>
            <pc:docMk/>
            <pc:sldMk cId="3644741614" sldId="476"/>
            <ac:spMk id="4" creationId="{83A98F86-EC35-A90B-19EA-7EA1003597AD}"/>
          </ac:spMkLst>
        </pc:spChg>
        <pc:picChg chg="add mod">
          <ac:chgData name="Hasan Selim" userId="84cd2103f36ef0dc" providerId="LiveId" clId="{FBCBC828-13B0-4693-9F47-B9145791298F}" dt="2024-04-22T15:24:34.842" v="952"/>
          <ac:picMkLst>
            <pc:docMk/>
            <pc:sldMk cId="3644741614" sldId="476"/>
            <ac:picMk id="26" creationId="{2ED4DC3E-A9DE-D69C-5961-77D4C204CF31}"/>
          </ac:picMkLst>
        </pc:picChg>
      </pc:sldChg>
      <pc:sldChg chg="modSp del mod modTransition">
        <pc:chgData name="Hasan Selim" userId="84cd2103f36ef0dc" providerId="LiveId" clId="{FBCBC828-13B0-4693-9F47-B9145791298F}" dt="2024-04-22T15:44:57.240" v="1139" actId="47"/>
        <pc:sldMkLst>
          <pc:docMk/>
          <pc:sldMk cId="1573279263" sldId="477"/>
        </pc:sldMkLst>
        <pc:spChg chg="mod">
          <ac:chgData name="Hasan Selim" userId="84cd2103f36ef0dc" providerId="LiveId" clId="{FBCBC828-13B0-4693-9F47-B9145791298F}" dt="2024-04-22T15:30:37.827" v="970" actId="1076"/>
          <ac:spMkLst>
            <pc:docMk/>
            <pc:sldMk cId="1573279263" sldId="477"/>
            <ac:spMk id="7" creationId="{047F2289-158D-0FD5-8C92-1A083375E8E2}"/>
          </ac:spMkLst>
        </pc:spChg>
        <pc:spChg chg="mod">
          <ac:chgData name="Hasan Selim" userId="84cd2103f36ef0dc" providerId="LiveId" clId="{FBCBC828-13B0-4693-9F47-B9145791298F}" dt="2024-04-22T15:30:34.720" v="969" actId="1076"/>
          <ac:spMkLst>
            <pc:docMk/>
            <pc:sldMk cId="1573279263" sldId="477"/>
            <ac:spMk id="8" creationId="{D7247E73-A063-C008-32EB-C00C5661405B}"/>
          </ac:spMkLst>
        </pc:spChg>
      </pc:sldChg>
      <pc:sldChg chg="modSp add del mod modAnim">
        <pc:chgData name="Hasan Selim" userId="84cd2103f36ef0dc" providerId="LiveId" clId="{FBCBC828-13B0-4693-9F47-B9145791298F}" dt="2024-04-22T14:39:15.292" v="814" actId="47"/>
        <pc:sldMkLst>
          <pc:docMk/>
          <pc:sldMk cId="181202757" sldId="478"/>
        </pc:sldMkLst>
        <pc:picChg chg="mod">
          <ac:chgData name="Hasan Selim" userId="84cd2103f36ef0dc" providerId="LiveId" clId="{FBCBC828-13B0-4693-9F47-B9145791298F}" dt="2024-04-22T14:35:04.092" v="799" actId="1076"/>
          <ac:picMkLst>
            <pc:docMk/>
            <pc:sldMk cId="181202757" sldId="478"/>
            <ac:picMk id="2" creationId="{600C8D2B-B9D2-DF00-4E15-BDC75314F97B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48.833" v="1309"/>
        <pc:sldMkLst>
          <pc:docMk/>
          <pc:sldMk cId="232799763" sldId="478"/>
        </pc:sldMkLst>
        <pc:spChg chg="add mod ord">
          <ac:chgData name="Hasan Selim" userId="84cd2103f36ef0dc" providerId="LiveId" clId="{FBCBC828-13B0-4693-9F47-B9145791298F}" dt="2024-04-22T15:43:56.956" v="1124" actId="167"/>
          <ac:spMkLst>
            <pc:docMk/>
            <pc:sldMk cId="232799763" sldId="478"/>
            <ac:spMk id="3" creationId="{57C0E0AE-8910-56F9-4ED2-9259C2DA88BE}"/>
          </ac:spMkLst>
        </pc:spChg>
        <pc:spChg chg="add del mod">
          <ac:chgData name="Hasan Selim" userId="84cd2103f36ef0dc" providerId="LiveId" clId="{FBCBC828-13B0-4693-9F47-B9145791298F}" dt="2024-04-22T16:03:24.515" v="1303" actId="478"/>
          <ac:spMkLst>
            <pc:docMk/>
            <pc:sldMk cId="232799763" sldId="478"/>
            <ac:spMk id="4" creationId="{8570EBC2-BFDB-0159-F48C-186C43852A05}"/>
          </ac:spMkLst>
        </pc:spChg>
        <pc:spChg chg="mod">
          <ac:chgData name="Hasan Selim" userId="84cd2103f36ef0dc" providerId="LiveId" clId="{FBCBC828-13B0-4693-9F47-B9145791298F}" dt="2024-04-22T16:50:48.833" v="1309"/>
          <ac:spMkLst>
            <pc:docMk/>
            <pc:sldMk cId="232799763" sldId="478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4.925" v="1304"/>
          <ac:spMkLst>
            <pc:docMk/>
            <pc:sldMk cId="232799763" sldId="478"/>
            <ac:spMk id="7" creationId="{E23C9A2A-46C5-C2A8-5BD1-B782A51C4AC2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57.964" v="920" actId="12788"/>
          <ac:spMkLst>
            <pc:docMk/>
            <pc:sldMk cId="232799763" sldId="478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9.033" v="1125" actId="167"/>
          <ac:picMkLst>
            <pc:docMk/>
            <pc:sldMk cId="232799763" sldId="478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7.964" v="920" actId="12788"/>
          <ac:picMkLst>
            <pc:docMk/>
            <pc:sldMk cId="232799763" sldId="478"/>
            <ac:picMk id="28" creationId="{7EA46A44-9C25-E194-D872-1764E4B9597D}"/>
          </ac:picMkLst>
        </pc:picChg>
      </pc:sldChg>
      <pc:sldChg chg="del">
        <pc:chgData name="Hasan Selim" userId="84cd2103f36ef0dc" providerId="LiveId" clId="{FBCBC828-13B0-4693-9F47-B9145791298F}" dt="2024-04-22T13:23:01.931" v="564" actId="47"/>
        <pc:sldMkLst>
          <pc:docMk/>
          <pc:sldMk cId="2848469392" sldId="478"/>
        </pc:sldMkLst>
      </pc:sldChg>
      <pc:sldChg chg="delSp add del mod delAnim">
        <pc:chgData name="Hasan Selim" userId="84cd2103f36ef0dc" providerId="LiveId" clId="{FBCBC828-13B0-4693-9F47-B9145791298F}" dt="2024-04-22T13:23:00.204" v="563" actId="47"/>
        <pc:sldMkLst>
          <pc:docMk/>
          <pc:sldMk cId="1563299370" sldId="479"/>
        </pc:sldMkLst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5" creationId="{C8A0DA0C-163F-5E2A-8F2E-28D1033B08B0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6" creationId="{15BCCA4B-4CA1-550F-CF00-39576DF184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8" creationId="{C6971C43-E55F-6651-FAA3-2AA6446E72D8}"/>
          </ac:spMkLst>
        </pc:spChg>
        <pc:spChg chg="del">
          <ac:chgData name="Hasan Selim" userId="84cd2103f36ef0dc" providerId="LiveId" clId="{FBCBC828-13B0-4693-9F47-B9145791298F}" dt="2024-04-22T12:19:57.004" v="14" actId="478"/>
          <ac:spMkLst>
            <pc:docMk/>
            <pc:sldMk cId="1563299370" sldId="479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19:57.004" v="14" actId="478"/>
          <ac:picMkLst>
            <pc:docMk/>
            <pc:sldMk cId="1563299370" sldId="479"/>
            <ac:picMk id="11" creationId="{D12A1CCA-1A09-392F-173D-5BAE7D882695}"/>
          </ac:picMkLst>
        </pc:picChg>
      </pc:sldChg>
      <pc:sldChg chg="addSp delSp modSp del mod delAnim modAnim">
        <pc:chgData name="Hasan Selim" userId="84cd2103f36ef0dc" providerId="LiveId" clId="{FBCBC828-13B0-4693-9F47-B9145791298F}" dt="2024-04-22T12:19:43.810" v="12" actId="47"/>
        <pc:sldMkLst>
          <pc:docMk/>
          <pc:sldMk cId="2026544121" sldId="479"/>
        </pc:sldMkLst>
        <pc:picChg chg="del">
          <ac:chgData name="Hasan Selim" userId="84cd2103f36ef0dc" providerId="LiveId" clId="{FBCBC828-13B0-4693-9F47-B9145791298F}" dt="2024-04-22T12:18:21.313" v="1" actId="478"/>
          <ac:picMkLst>
            <pc:docMk/>
            <pc:sldMk cId="2026544121" sldId="479"/>
            <ac:picMk id="2" creationId="{D4BAA996-AAFA-9266-8A0A-6D41268198C5}"/>
          </ac:picMkLst>
        </pc:picChg>
        <pc:picChg chg="add mod ord">
          <ac:chgData name="Hasan Selim" userId="84cd2103f36ef0dc" providerId="LiveId" clId="{FBCBC828-13B0-4693-9F47-B9145791298F}" dt="2024-04-22T12:18:40.278" v="7" actId="167"/>
          <ac:picMkLst>
            <pc:docMk/>
            <pc:sldMk cId="2026544121" sldId="479"/>
            <ac:picMk id="3" creationId="{18DC04C5-F00A-73B7-CFE2-1C067B36E2A5}"/>
          </ac:picMkLst>
        </pc:picChg>
      </pc:sldChg>
      <pc:sldChg chg="addSp delSp modSp add mod modAnim">
        <pc:chgData name="Hasan Selim" userId="84cd2103f36ef0dc" providerId="LiveId" clId="{FBCBC828-13B0-4693-9F47-B9145791298F}" dt="2024-04-22T16:50:56.193" v="1311"/>
        <pc:sldMkLst>
          <pc:docMk/>
          <pc:sldMk cId="3433847493" sldId="479"/>
        </pc:sldMkLst>
        <pc:spChg chg="add mod ord">
          <ac:chgData name="Hasan Selim" userId="84cd2103f36ef0dc" providerId="LiveId" clId="{FBCBC828-13B0-4693-9F47-B9145791298F}" dt="2024-04-22T15:43:49.060" v="1121" actId="167"/>
          <ac:spMkLst>
            <pc:docMk/>
            <pc:sldMk cId="3433847493" sldId="479"/>
            <ac:spMk id="3" creationId="{94E0AFCA-B1A5-5093-733C-BE3CFBAD0557}"/>
          </ac:spMkLst>
        </pc:spChg>
        <pc:spChg chg="add del mod">
          <ac:chgData name="Hasan Selim" userId="84cd2103f36ef0dc" providerId="LiveId" clId="{FBCBC828-13B0-4693-9F47-B9145791298F}" dt="2024-04-22T16:03:17.404" v="1301" actId="478"/>
          <ac:spMkLst>
            <pc:docMk/>
            <pc:sldMk cId="3433847493" sldId="479"/>
            <ac:spMk id="4" creationId="{B0E1D780-333B-6D57-C620-8231B58BDCB2}"/>
          </ac:spMkLst>
        </pc:spChg>
        <pc:spChg chg="mod">
          <ac:chgData name="Hasan Selim" userId="84cd2103f36ef0dc" providerId="LiveId" clId="{FBCBC828-13B0-4693-9F47-B9145791298F}" dt="2024-04-22T16:50:56.193" v="1311"/>
          <ac:spMkLst>
            <pc:docMk/>
            <pc:sldMk cId="3433847493" sldId="479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30.023" v="1150" actId="1076"/>
          <ac:spMkLst>
            <pc:docMk/>
            <pc:sldMk cId="3433847493" sldId="479"/>
            <ac:spMk id="6" creationId="{15BCCA4B-4CA1-550F-CF00-39576DF184D8}"/>
          </ac:spMkLst>
        </pc:spChg>
        <pc:spChg chg="add mod">
          <ac:chgData name="Hasan Selim" userId="84cd2103f36ef0dc" providerId="LiveId" clId="{FBCBC828-13B0-4693-9F47-B9145791298F}" dt="2024-04-22T16:03:21.851" v="1302"/>
          <ac:spMkLst>
            <pc:docMk/>
            <pc:sldMk cId="3433847493" sldId="479"/>
            <ac:spMk id="7" creationId="{41166D53-B26A-08FD-E2BE-2F954A07BD6E}"/>
          </ac:spMkLst>
        </pc:spChg>
        <pc:spChg chg="mod">
          <ac:chgData name="Hasan Selim" userId="84cd2103f36ef0dc" providerId="LiveId" clId="{FBCBC828-13B0-4693-9F47-B9145791298F}" dt="2024-04-22T15:18:51.403" v="919" actId="12788"/>
          <ac:spMkLst>
            <pc:docMk/>
            <pc:sldMk cId="3433847493" sldId="479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52:26.917" v="1149" actId="1076"/>
          <ac:spMkLst>
            <pc:docMk/>
            <pc:sldMk cId="3433847493" sldId="479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51.413" v="1122" actId="167"/>
          <ac:picMkLst>
            <pc:docMk/>
            <pc:sldMk cId="3433847493" sldId="479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51.403" v="919" actId="12788"/>
          <ac:picMkLst>
            <pc:docMk/>
            <pc:sldMk cId="3433847493" sldId="479"/>
            <ac:picMk id="28" creationId="{7EA46A44-9C25-E194-D872-1764E4B9597D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790559912" sldId="479"/>
        </pc:sldMkLst>
      </pc:sldChg>
      <pc:sldChg chg="addSp modSp add mod modAnim">
        <pc:chgData name="Hasan Selim" userId="84cd2103f36ef0dc" providerId="LiveId" clId="{FBCBC828-13B0-4693-9F47-B9145791298F}" dt="2024-04-22T16:51:01.910" v="1313"/>
        <pc:sldMkLst>
          <pc:docMk/>
          <pc:sldMk cId="46652172" sldId="480"/>
        </pc:sldMkLst>
        <pc:spChg chg="add mod ord">
          <ac:chgData name="Hasan Selim" userId="84cd2103f36ef0dc" providerId="LiveId" clId="{FBCBC828-13B0-4693-9F47-B9145791298F}" dt="2024-04-22T15:43:40.847" v="1118" actId="167"/>
          <ac:spMkLst>
            <pc:docMk/>
            <pc:sldMk cId="46652172" sldId="480"/>
            <ac:spMk id="3" creationId="{04F1D909-D03D-5C89-8CA0-A13B3A4D8F36}"/>
          </ac:spMkLst>
        </pc:spChg>
        <pc:spChg chg="add mod">
          <ac:chgData name="Hasan Selim" userId="84cd2103f36ef0dc" providerId="LiveId" clId="{FBCBC828-13B0-4693-9F47-B9145791298F}" dt="2024-04-22T16:03:06.104" v="1298" actId="14100"/>
          <ac:spMkLst>
            <pc:docMk/>
            <pc:sldMk cId="46652172" sldId="480"/>
            <ac:spMk id="4" creationId="{9D79FEC6-680C-1CB6-BDBC-F1354543E164}"/>
          </ac:spMkLst>
        </pc:spChg>
        <pc:spChg chg="mod">
          <ac:chgData name="Hasan Selim" userId="84cd2103f36ef0dc" providerId="LiveId" clId="{FBCBC828-13B0-4693-9F47-B9145791298F}" dt="2024-04-22T16:51:01.910" v="1313"/>
          <ac:spMkLst>
            <pc:docMk/>
            <pc:sldMk cId="46652172" sldId="480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52:49.383" v="1154" actId="1076"/>
          <ac:spMkLst>
            <pc:docMk/>
            <pc:sldMk cId="46652172" sldId="480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52:51.759" v="1155" actId="1076"/>
          <ac:spMkLst>
            <pc:docMk/>
            <pc:sldMk cId="46652172" sldId="480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8:32.633" v="916" actId="12788"/>
          <ac:spMkLst>
            <pc:docMk/>
            <pc:sldMk cId="46652172" sldId="480"/>
            <ac:spMk id="9" creationId="{183074EF-B76E-30F0-0CC2-18D548EA8729}"/>
          </ac:spMkLst>
        </pc:spChg>
        <pc:picChg chg="ord">
          <ac:chgData name="Hasan Selim" userId="84cd2103f36ef0dc" providerId="LiveId" clId="{FBCBC828-13B0-4693-9F47-B9145791298F}" dt="2024-04-22T15:43:42.907" v="1119" actId="167"/>
          <ac:picMkLst>
            <pc:docMk/>
            <pc:sldMk cId="46652172" sldId="480"/>
            <ac:picMk id="2" creationId="{600C8D2B-B9D2-DF00-4E15-BDC75314F97B}"/>
          </ac:picMkLst>
        </pc:picChg>
        <pc:picChg chg="mod">
          <ac:chgData name="Hasan Selim" userId="84cd2103f36ef0dc" providerId="LiveId" clId="{FBCBC828-13B0-4693-9F47-B9145791298F}" dt="2024-04-22T15:18:32.633" v="916" actId="12788"/>
          <ac:picMkLst>
            <pc:docMk/>
            <pc:sldMk cId="46652172" sldId="480"/>
            <ac:picMk id="28" creationId="{7EA46A44-9C25-E194-D872-1764E4B9597D}"/>
          </ac:picMkLst>
        </pc:picChg>
      </pc:sldChg>
      <pc:sldChg chg="addSp delSp modSp add del mod">
        <pc:chgData name="Hasan Selim" userId="84cd2103f36ef0dc" providerId="LiveId" clId="{FBCBC828-13B0-4693-9F47-B9145791298F}" dt="2024-04-22T12:53:16.192" v="234" actId="47"/>
        <pc:sldMkLst>
          <pc:docMk/>
          <pc:sldMk cId="2033599916" sldId="480"/>
        </pc:sldMkLst>
        <pc:spChg chg="mod">
          <ac:chgData name="Hasan Selim" userId="84cd2103f36ef0dc" providerId="LiveId" clId="{FBCBC828-13B0-4693-9F47-B9145791298F}" dt="2024-04-22T12:45:12.477" v="162" actId="207"/>
          <ac:spMkLst>
            <pc:docMk/>
            <pc:sldMk cId="2033599916" sldId="480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44:44.148" v="155" actId="1076"/>
          <ac:spMkLst>
            <pc:docMk/>
            <pc:sldMk cId="2033599916" sldId="480"/>
            <ac:spMk id="6" creationId="{15BCCA4B-4CA1-550F-CF00-39576DF184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8" creationId="{C6971C43-E55F-6651-FAA3-2AA6446E72D8}"/>
          </ac:spMkLst>
        </pc:spChg>
        <pc:spChg chg="mod ord">
          <ac:chgData name="Hasan Selim" userId="84cd2103f36ef0dc" providerId="LiveId" clId="{FBCBC828-13B0-4693-9F47-B9145791298F}" dt="2024-04-22T12:45:01.368" v="160" actId="166"/>
          <ac:spMkLst>
            <pc:docMk/>
            <pc:sldMk cId="2033599916" sldId="480"/>
            <ac:spMk id="9" creationId="{183074EF-B76E-30F0-0CC2-18D548EA8729}"/>
          </ac:spMkLst>
        </pc:sp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3" creationId="{83316477-13D3-6669-0EE1-D0A24DD99A70}"/>
          </ac:picMkLst>
        </pc:picChg>
        <pc:picChg chg="add mod">
          <ac:chgData name="Hasan Selim" userId="84cd2103f36ef0dc" providerId="LiveId" clId="{FBCBC828-13B0-4693-9F47-B9145791298F}" dt="2024-04-22T12:45:05.618" v="161" actId="1076"/>
          <ac:picMkLst>
            <pc:docMk/>
            <pc:sldMk cId="2033599916" sldId="480"/>
            <ac:picMk id="4" creationId="{4D1B6B68-06B8-71E4-A4CD-419F0006EAC8}"/>
          </ac:picMkLst>
        </pc:picChg>
        <pc:picChg chg="del mod">
          <ac:chgData name="Hasan Selim" userId="84cd2103f36ef0dc" providerId="LiveId" clId="{FBCBC828-13B0-4693-9F47-B9145791298F}" dt="2024-04-22T12:44:13.568" v="146" actId="478"/>
          <ac:picMkLst>
            <pc:docMk/>
            <pc:sldMk cId="2033599916" sldId="480"/>
            <ac:picMk id="24" creationId="{56075958-BD5C-EF7A-D068-0A61754013F8}"/>
          </ac:picMkLst>
        </pc:picChg>
        <pc:picChg chg="mod">
          <ac:chgData name="Hasan Selim" userId="84cd2103f36ef0dc" providerId="LiveId" clId="{FBCBC828-13B0-4693-9F47-B9145791298F}" dt="2024-04-22T12:44:32.390" v="153" actId="1076"/>
          <ac:picMkLst>
            <pc:docMk/>
            <pc:sldMk cId="2033599916" sldId="480"/>
            <ac:picMk id="32" creationId="{3B5C1E1A-51DC-C3AC-33C9-13A5157BCE99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2546777450" sldId="480"/>
        </pc:sldMkLst>
      </pc:sldChg>
      <pc:sldChg chg="delSp modSp add del mod">
        <pc:chgData name="Hasan Selim" userId="84cd2103f36ef0dc" providerId="LiveId" clId="{FBCBC828-13B0-4693-9F47-B9145791298F}" dt="2024-04-22T13:21:56.130" v="552" actId="47"/>
        <pc:sldMkLst>
          <pc:docMk/>
          <pc:sldMk cId="792508207" sldId="481"/>
        </pc:sldMkLst>
        <pc:spChg chg="mod">
          <ac:chgData name="Hasan Selim" userId="84cd2103f36ef0dc" providerId="LiveId" clId="{FBCBC828-13B0-4693-9F47-B9145791298F}" dt="2024-04-22T12:51:32.809" v="232" actId="207"/>
          <ac:spMkLst>
            <pc:docMk/>
            <pc:sldMk cId="792508207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2:58:55.876" v="268" actId="207"/>
          <ac:spMkLst>
            <pc:docMk/>
            <pc:sldMk cId="792508207" sldId="481"/>
            <ac:spMk id="6" creationId="{15BCCA4B-4CA1-550F-CF00-39576DF184D8}"/>
          </ac:spMkLst>
        </pc:spChg>
        <pc:picChg chg="mod">
          <ac:chgData name="Hasan Selim" userId="84cd2103f36ef0dc" providerId="LiveId" clId="{FBCBC828-13B0-4693-9F47-B9145791298F}" dt="2024-04-22T12:48:17.800" v="193" actId="1076"/>
          <ac:picMkLst>
            <pc:docMk/>
            <pc:sldMk cId="792508207" sldId="481"/>
            <ac:picMk id="7" creationId="{2D06AFE8-9428-3729-FFB8-BB661E217FFA}"/>
          </ac:picMkLst>
        </pc:picChg>
        <pc:picChg chg="mod">
          <ac:chgData name="Hasan Selim" userId="84cd2103f36ef0dc" providerId="LiveId" clId="{FBCBC828-13B0-4693-9F47-B9145791298F}" dt="2024-04-22T12:48:23.232" v="195" actId="1076"/>
          <ac:picMkLst>
            <pc:docMk/>
            <pc:sldMk cId="792508207" sldId="481"/>
            <ac:picMk id="10" creationId="{97B95855-2D7D-3C78-FAAE-B99A9F94F76F}"/>
          </ac:picMkLst>
        </pc:picChg>
        <pc:picChg chg="mod">
          <ac:chgData name="Hasan Selim" userId="84cd2103f36ef0dc" providerId="LiveId" clId="{FBCBC828-13B0-4693-9F47-B9145791298F}" dt="2024-04-22T12:48:21.419" v="194" actId="1076"/>
          <ac:picMkLst>
            <pc:docMk/>
            <pc:sldMk cId="792508207" sldId="481"/>
            <ac:picMk id="12" creationId="{AD04BD20-8E25-AE94-B79C-43EE5760B9C2}"/>
          </ac:picMkLst>
        </pc:picChg>
        <pc:picChg chg="mod">
          <ac:chgData name="Hasan Selim" userId="84cd2103f36ef0dc" providerId="LiveId" clId="{FBCBC828-13B0-4693-9F47-B9145791298F}" dt="2024-04-22T13:21:01.383" v="546" actId="1076"/>
          <ac:picMkLst>
            <pc:docMk/>
            <pc:sldMk cId="792508207" sldId="481"/>
            <ac:picMk id="18" creationId="{DFC0A5A0-CA2D-E750-6873-F26FA6E36E29}"/>
          </ac:picMkLst>
        </pc:picChg>
        <pc:picChg chg="del mod">
          <ac:chgData name="Hasan Selim" userId="84cd2103f36ef0dc" providerId="LiveId" clId="{FBCBC828-13B0-4693-9F47-B9145791298F}" dt="2024-04-22T12:49:01.848" v="196" actId="478"/>
          <ac:picMkLst>
            <pc:docMk/>
            <pc:sldMk cId="792508207" sldId="481"/>
            <ac:picMk id="36" creationId="{2AC38B52-7347-4749-B426-CA70F52377A3}"/>
          </ac:picMkLst>
        </pc:picChg>
        <pc:picChg chg="del mod">
          <ac:chgData name="Hasan Selim" userId="84cd2103f36ef0dc" providerId="LiveId" clId="{FBCBC828-13B0-4693-9F47-B9145791298F}" dt="2024-04-22T12:49:03.319" v="197" actId="478"/>
          <ac:picMkLst>
            <pc:docMk/>
            <pc:sldMk cId="792508207" sldId="481"/>
            <ac:picMk id="37" creationId="{732A7FD7-9B34-7D2C-34A8-22D1BFC164A9}"/>
          </ac:picMkLst>
        </pc:picChg>
        <pc:picChg chg="del mod">
          <ac:chgData name="Hasan Selim" userId="84cd2103f36ef0dc" providerId="LiveId" clId="{FBCBC828-13B0-4693-9F47-B9145791298F}" dt="2024-04-22T12:49:03.769" v="198" actId="478"/>
          <ac:picMkLst>
            <pc:docMk/>
            <pc:sldMk cId="792508207" sldId="481"/>
            <ac:picMk id="38" creationId="{A5306BFA-989E-4ABE-86F4-74823301F4A0}"/>
          </ac:picMkLst>
        </pc:picChg>
      </pc:sldChg>
      <pc:sldChg chg="modSp add del mod">
        <pc:chgData name="Hasan Selim" userId="84cd2103f36ef0dc" providerId="LiveId" clId="{FBCBC828-13B0-4693-9F47-B9145791298F}" dt="2024-04-22T15:19:35.155" v="923" actId="47"/>
        <pc:sldMkLst>
          <pc:docMk/>
          <pc:sldMk cId="1206087558" sldId="481"/>
        </pc:sldMkLst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5" creationId="{C8A0DA0C-163F-5E2A-8F2E-28D1033B08B0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6" creationId="{15BCCA4B-4CA1-550F-CF00-39576DF184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8" creationId="{C6971C43-E55F-6651-FAA3-2AA6446E72D8}"/>
          </ac:spMkLst>
        </pc:spChg>
        <pc:spChg chg="mod">
          <ac:chgData name="Hasan Selim" userId="84cd2103f36ef0dc" providerId="LiveId" clId="{FBCBC828-13B0-4693-9F47-B9145791298F}" dt="2024-04-22T15:19:15.630" v="922" actId="12788"/>
          <ac:spMkLst>
            <pc:docMk/>
            <pc:sldMk cId="1206087558" sldId="481"/>
            <ac:spMk id="9" creationId="{183074EF-B76E-30F0-0CC2-18D548EA8729}"/>
          </ac:spMkLst>
        </pc:spChg>
        <pc:picChg chg="mod">
          <ac:chgData name="Hasan Selim" userId="84cd2103f36ef0dc" providerId="LiveId" clId="{FBCBC828-13B0-4693-9F47-B9145791298F}" dt="2024-04-22T15:19:15.630" v="922" actId="12788"/>
          <ac:picMkLst>
            <pc:docMk/>
            <pc:sldMk cId="1206087558" sldId="481"/>
            <ac:picMk id="28" creationId="{7EA46A44-9C25-E194-D872-1764E4B9597D}"/>
          </ac:picMkLst>
        </pc:picChg>
      </pc:sldChg>
      <pc:sldChg chg="addSp delSp modSp add mod modTransition delAnim modAnim">
        <pc:chgData name="Hasan Selim" userId="84cd2103f36ef0dc" providerId="LiveId" clId="{FBCBC828-13B0-4693-9F47-B9145791298F}" dt="2024-04-22T16:01:50.632" v="1272" actId="14100"/>
        <pc:sldMkLst>
          <pc:docMk/>
          <pc:sldMk cId="2385611105" sldId="481"/>
        </pc:sldMkLst>
        <pc:spChg chg="del">
          <ac:chgData name="Hasan Selim" userId="84cd2103f36ef0dc" providerId="LiveId" clId="{FBCBC828-13B0-4693-9F47-B9145791298F}" dt="2024-04-22T15:30:26.667" v="967" actId="478"/>
          <ac:spMkLst>
            <pc:docMk/>
            <pc:sldMk cId="2385611105" sldId="481"/>
            <ac:spMk id="2" creationId="{324978C4-9DC3-ABE1-03D5-867050337D03}"/>
          </ac:spMkLst>
        </pc:spChg>
        <pc:spChg chg="add mod">
          <ac:chgData name="Hasan Selim" userId="84cd2103f36ef0dc" providerId="LiveId" clId="{FBCBC828-13B0-4693-9F47-B9145791298F}" dt="2024-04-22T16:01:50.632" v="1272" actId="14100"/>
          <ac:spMkLst>
            <pc:docMk/>
            <pc:sldMk cId="2385611105" sldId="481"/>
            <ac:spMk id="2" creationId="{EAB37EC9-8FE4-22EE-6B4E-E5378EB0D986}"/>
          </ac:spMkLst>
        </pc:spChg>
        <pc:spChg chg="mod">
          <ac:chgData name="Hasan Selim" userId="84cd2103f36ef0dc" providerId="LiveId" clId="{FBCBC828-13B0-4693-9F47-B9145791298F}" dt="2024-04-22T15:38:55.767" v="1100" actId="1076"/>
          <ac:spMkLst>
            <pc:docMk/>
            <pc:sldMk cId="2385611105" sldId="481"/>
            <ac:spMk id="12" creationId="{C901F14A-21E0-6A4D-AA3C-4740FE05E33F}"/>
          </ac:spMkLst>
        </pc:spChg>
        <pc:spChg chg="add mod">
          <ac:chgData name="Hasan Selim" userId="84cd2103f36ef0dc" providerId="LiveId" clId="{FBCBC828-13B0-4693-9F47-B9145791298F}" dt="2024-04-22T15:38:49.663" v="1098" actId="1076"/>
          <ac:spMkLst>
            <pc:docMk/>
            <pc:sldMk cId="2385611105" sldId="481"/>
            <ac:spMk id="26" creationId="{3850701E-8E84-C4FF-19B0-7479286AA17B}"/>
          </ac:spMkLst>
        </pc:spChg>
        <pc:spChg chg="add mod ord">
          <ac:chgData name="Hasan Selim" userId="84cd2103f36ef0dc" providerId="LiveId" clId="{FBCBC828-13B0-4693-9F47-B9145791298F}" dt="2024-04-22T15:43:25.330" v="1113" actId="167"/>
          <ac:spMkLst>
            <pc:docMk/>
            <pc:sldMk cId="2385611105" sldId="481"/>
            <ac:spMk id="27" creationId="{85065C96-FA02-517A-60A7-5AAC88A1DB6E}"/>
          </ac:spMkLst>
        </pc:spChg>
        <pc:grpChg chg="add mod">
          <ac:chgData name="Hasan Selim" userId="84cd2103f36ef0dc" providerId="LiveId" clId="{FBCBC828-13B0-4693-9F47-B9145791298F}" dt="2024-04-22T15:38:47.735" v="1097" actId="1076"/>
          <ac:grpSpMkLst>
            <pc:docMk/>
            <pc:sldMk cId="2385611105" sldId="481"/>
            <ac:grpSpMk id="19" creationId="{A5B7913F-B5A0-C9C5-38E4-8C44BF6F8AEF}"/>
          </ac:grpSpMkLst>
        </pc:grpChg>
        <pc:grpChg chg="mod">
          <ac:chgData name="Hasan Selim" userId="84cd2103f36ef0dc" providerId="LiveId" clId="{FBCBC828-13B0-4693-9F47-B9145791298F}" dt="2024-04-22T15:36:14.878" v="1075" actId="1076"/>
          <ac:grpSpMkLst>
            <pc:docMk/>
            <pc:sldMk cId="2385611105" sldId="481"/>
            <ac:grpSpMk id="25" creationId="{0C25D1D4-1A77-F78B-6DA6-B02CD7FE017E}"/>
          </ac:grpSpMkLst>
        </pc:grpChg>
        <pc:picChg chg="mod ord">
          <ac:chgData name="Hasan Selim" userId="84cd2103f36ef0dc" providerId="LiveId" clId="{FBCBC828-13B0-4693-9F47-B9145791298F}" dt="2024-04-22T15:43:27.761" v="1114" actId="167"/>
          <ac:picMkLst>
            <pc:docMk/>
            <pc:sldMk cId="2385611105" sldId="481"/>
            <ac:picMk id="5" creationId="{C91E7095-C182-00D2-301A-02E8D9327434}"/>
          </ac:picMkLst>
        </pc:picChg>
        <pc:picChg chg="add mod">
          <ac:chgData name="Hasan Selim" userId="84cd2103f36ef0dc" providerId="LiveId" clId="{FBCBC828-13B0-4693-9F47-B9145791298F}" dt="2024-04-22T15:38:51.263" v="1099" actId="1076"/>
          <ac:picMkLst>
            <pc:docMk/>
            <pc:sldMk cId="2385611105" sldId="481"/>
            <ac:picMk id="7" creationId="{72AED630-D41E-8F96-C430-712CD211F21C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0" creationId="{1B56B865-3467-2017-1324-D933A951B7AF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1" creationId="{830B86CC-EA34-AFBF-7114-653F92EF529B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3" creationId="{5682EE45-A82E-C2D3-D667-806C2832E64A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4" creationId="{D5424088-0E41-BDAA-B9A5-6CC7EC22587D}"/>
          </ac:picMkLst>
        </pc:picChg>
        <pc:picChg chg="add mod">
          <ac:chgData name="Hasan Selim" userId="84cd2103f36ef0dc" providerId="LiveId" clId="{FBCBC828-13B0-4693-9F47-B9145791298F}" dt="2024-04-22T15:34:29.750" v="1048" actId="164"/>
          <ac:picMkLst>
            <pc:docMk/>
            <pc:sldMk cId="2385611105" sldId="481"/>
            <ac:picMk id="15" creationId="{D31ADABF-EEF5-C843-034F-BE37CC38D11E}"/>
          </ac:picMkLst>
        </pc:picChg>
        <pc:picChg chg="add del mod">
          <ac:chgData name="Hasan Selim" userId="84cd2103f36ef0dc" providerId="LiveId" clId="{FBCBC828-13B0-4693-9F47-B9145791298F}" dt="2024-04-22T15:34:03.991" v="1043" actId="478"/>
          <ac:picMkLst>
            <pc:docMk/>
            <pc:sldMk cId="2385611105" sldId="481"/>
            <ac:picMk id="18" creationId="{C1C84236-F6F1-78F7-9E7F-D2E440140A81}"/>
          </ac:picMkLst>
        </pc:picChg>
        <pc:picChg chg="add mod">
          <ac:chgData name="Hasan Selim" userId="84cd2103f36ef0dc" providerId="LiveId" clId="{FBCBC828-13B0-4693-9F47-B9145791298F}" dt="2024-04-22T15:37:52.805" v="1081" actId="1076"/>
          <ac:picMkLst>
            <pc:docMk/>
            <pc:sldMk cId="2385611105" sldId="481"/>
            <ac:picMk id="23" creationId="{7ACCB866-7181-2E85-8725-9BDCD7DF7EEE}"/>
          </ac:picMkLst>
        </pc:picChg>
      </pc:sldChg>
      <pc:sldChg chg="add del">
        <pc:chgData name="Hasan Selim" userId="84cd2103f36ef0dc" providerId="LiveId" clId="{FBCBC828-13B0-4693-9F47-B9145791298F}" dt="2024-04-22T14:39:15.292" v="814" actId="47"/>
        <pc:sldMkLst>
          <pc:docMk/>
          <pc:sldMk cId="3181495410" sldId="481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678836234" sldId="482"/>
        </pc:sldMkLst>
      </pc:sldChg>
      <pc:sldChg chg="addSp delSp modSp add del mod addAnim delAnim modAnim">
        <pc:chgData name="Hasan Selim" userId="84cd2103f36ef0dc" providerId="LiveId" clId="{FBCBC828-13B0-4693-9F47-B9145791298F}" dt="2024-04-22T12:53:18.689" v="235" actId="47"/>
        <pc:sldMkLst>
          <pc:docMk/>
          <pc:sldMk cId="2763345597" sldId="482"/>
        </pc:sldMkLst>
        <pc:spChg chg="mod">
          <ac:chgData name="Hasan Selim" userId="84cd2103f36ef0dc" providerId="LiveId" clId="{FBCBC828-13B0-4693-9F47-B9145791298F}" dt="2024-04-22T12:50:56.058" v="230" actId="207"/>
          <ac:spMkLst>
            <pc:docMk/>
            <pc:sldMk cId="2763345597" sldId="482"/>
            <ac:spMk id="5" creationId="{C8A0DA0C-163F-5E2A-8F2E-28D1033B08B0}"/>
          </ac:spMkLst>
        </pc:spChg>
        <pc:spChg chg="mod ord">
          <ac:chgData name="Hasan Selim" userId="84cd2103f36ef0dc" providerId="LiveId" clId="{FBCBC828-13B0-4693-9F47-B9145791298F}" dt="2024-04-22T12:50:17.619" v="216" actId="1076"/>
          <ac:spMkLst>
            <pc:docMk/>
            <pc:sldMk cId="2763345597" sldId="482"/>
            <ac:spMk id="6" creationId="{15BCCA4B-4CA1-550F-CF00-39576DF184D8}"/>
          </ac:spMkLst>
        </pc:spChg>
        <pc:spChg chg="add del mod ord">
          <ac:chgData name="Hasan Selim" userId="84cd2103f36ef0dc" providerId="LiveId" clId="{FBCBC828-13B0-4693-9F47-B9145791298F}" dt="2024-04-22T12:50:46.628" v="228" actId="1036"/>
          <ac:spMkLst>
            <pc:docMk/>
            <pc:sldMk cId="2763345597" sldId="482"/>
            <ac:spMk id="8" creationId="{C6971C43-E55F-6651-FAA3-2AA6446E72D8}"/>
          </ac:spMkLst>
        </pc:spChg>
        <pc:spChg chg="add del mod ord">
          <ac:chgData name="Hasan Selim" userId="84cd2103f36ef0dc" providerId="LiveId" clId="{FBCBC828-13B0-4693-9F47-B9145791298F}" dt="2024-04-22T12:50:49.609" v="229" actId="1076"/>
          <ac:spMkLst>
            <pc:docMk/>
            <pc:sldMk cId="2763345597" sldId="482"/>
            <ac:spMk id="9" creationId="{183074EF-B76E-30F0-0CC2-18D548EA8729}"/>
          </ac:spMkLst>
        </pc:spChg>
        <pc:picChg chg="del">
          <ac:chgData name="Hasan Selim" userId="84cd2103f36ef0dc" providerId="LiveId" clId="{FBCBC828-13B0-4693-9F47-B9145791298F}" dt="2024-04-22T12:49:46.294" v="206" actId="478"/>
          <ac:picMkLst>
            <pc:docMk/>
            <pc:sldMk cId="2763345597" sldId="482"/>
            <ac:picMk id="3" creationId="{83316477-13D3-6669-0EE1-D0A24DD99A70}"/>
          </ac:picMkLst>
        </pc:picChg>
        <pc:picChg chg="del">
          <ac:chgData name="Hasan Selim" userId="84cd2103f36ef0dc" providerId="LiveId" clId="{FBCBC828-13B0-4693-9F47-B9145791298F}" dt="2024-04-22T12:49:46.728" v="207" actId="478"/>
          <ac:picMkLst>
            <pc:docMk/>
            <pc:sldMk cId="2763345597" sldId="482"/>
            <ac:picMk id="4" creationId="{4D1B6B68-06B8-71E4-A4CD-419F0006EAC8}"/>
          </ac:picMkLst>
        </pc:picChg>
        <pc:picChg chg="add mod modCrop">
          <ac:chgData name="Hasan Selim" userId="84cd2103f36ef0dc" providerId="LiveId" clId="{FBCBC828-13B0-4693-9F47-B9145791298F}" dt="2024-04-22T12:50:08.551" v="213" actId="732"/>
          <ac:picMkLst>
            <pc:docMk/>
            <pc:sldMk cId="2763345597" sldId="482"/>
            <ac:picMk id="13" creationId="{6FCE23D1-62C3-2320-4B03-3D769DCD0BF2}"/>
          </ac:picMkLst>
        </pc:picChg>
        <pc:picChg chg="add mod">
          <ac:chgData name="Hasan Selim" userId="84cd2103f36ef0dc" providerId="LiveId" clId="{FBCBC828-13B0-4693-9F47-B9145791298F}" dt="2024-04-22T12:50:22.401" v="217" actId="571"/>
          <ac:picMkLst>
            <pc:docMk/>
            <pc:sldMk cId="2763345597" sldId="482"/>
            <ac:picMk id="14" creationId="{BBD30AEB-1EAB-1351-C5F9-852404F8303B}"/>
          </ac:picMkLst>
        </pc:picChg>
        <pc:picChg chg="add mod">
          <ac:chgData name="Hasan Selim" userId="84cd2103f36ef0dc" providerId="LiveId" clId="{FBCBC828-13B0-4693-9F47-B9145791298F}" dt="2024-04-22T12:50:24.440" v="218" actId="571"/>
          <ac:picMkLst>
            <pc:docMk/>
            <pc:sldMk cId="2763345597" sldId="482"/>
            <ac:picMk id="15" creationId="{C4E72285-8D87-9BC3-A41E-38D6CD23A892}"/>
          </ac:picMkLst>
        </pc:picChg>
        <pc:picChg chg="mod">
          <ac:chgData name="Hasan Selim" userId="84cd2103f36ef0dc" providerId="LiveId" clId="{FBCBC828-13B0-4693-9F47-B9145791298F}" dt="2024-04-22T12:50:30.029" v="220" actId="1076"/>
          <ac:picMkLst>
            <pc:docMk/>
            <pc:sldMk cId="2763345597" sldId="482"/>
            <ac:picMk id="22" creationId="{245C5492-DD75-A508-3C92-2E41369D8265}"/>
          </ac:picMkLst>
        </pc:picChg>
        <pc:picChg chg="del">
          <ac:chgData name="Hasan Selim" userId="84cd2103f36ef0dc" providerId="LiveId" clId="{FBCBC828-13B0-4693-9F47-B9145791298F}" dt="2024-04-22T12:49:33.759" v="200" actId="478"/>
          <ac:picMkLst>
            <pc:docMk/>
            <pc:sldMk cId="2763345597" sldId="482"/>
            <ac:picMk id="32" creationId="{3B5C1E1A-51DC-C3AC-33C9-13A5157BCE99}"/>
          </ac:picMkLst>
        </pc:picChg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1514169786" sldId="483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3030622703" sldId="484"/>
        </pc:sldMkLst>
      </pc:sldChg>
      <pc:sldChg chg="add del ord">
        <pc:chgData name="Hasan Selim" userId="84cd2103f36ef0dc" providerId="LiveId" clId="{FBCBC828-13B0-4693-9F47-B9145791298F}" dt="2024-04-22T17:51:35.987" v="1324"/>
        <pc:sldMkLst>
          <pc:docMk/>
          <pc:sldMk cId="2511675277" sldId="485"/>
        </pc:sldMkLst>
      </pc:sldChg>
      <pc:sldMasterChg chg="del delSldLayout">
        <pc:chgData name="Hasan Selim" userId="84cd2103f36ef0dc" providerId="LiveId" clId="{FBCBC828-13B0-4693-9F47-B9145791298F}" dt="2024-04-22T15:58:55.659" v="1243" actId="47"/>
        <pc:sldMasterMkLst>
          <pc:docMk/>
          <pc:sldMasterMk cId="1115330856" sldId="2147483651"/>
        </pc:sldMasterMkLst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54727429" sldId="2147483652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291389018" sldId="2147483653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642542838" sldId="2147483654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46192111" sldId="2147483655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864537291" sldId="2147483656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4107872330" sldId="2147483657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733345112" sldId="2147483658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2569616846" sldId="2147483659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1798345404" sldId="2147483660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3207674250" sldId="2147483661"/>
          </pc:sldLayoutMkLst>
        </pc:sldLayoutChg>
        <pc:sldLayoutChg chg="del">
          <pc:chgData name="Hasan Selim" userId="84cd2103f36ef0dc" providerId="LiveId" clId="{FBCBC828-13B0-4693-9F47-B9145791298F}" dt="2024-04-22T15:58:55.659" v="1243" actId="47"/>
          <pc:sldLayoutMkLst>
            <pc:docMk/>
            <pc:sldMasterMk cId="1115330856" sldId="2147483651"/>
            <pc:sldLayoutMk cId="802870188" sldId="214748366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B4470-A392-4089-B0DE-C9B29C9F32F7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ar-LB" smtClean="0"/>
              <a:t>مركز التربية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AE47B-AE10-43C2-B545-2202FDDCC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99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21/07/1447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EG" smtClean="0"/>
              <a:t>مركز التربية</a:t>
            </a:r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/>
              <a:t>ingez-ppt.com </a:t>
            </a:r>
            <a:r>
              <a:rPr lang="ar-SA" dirty="0"/>
              <a:t> روابط تحميل الخطوط المستخدمة :</a:t>
            </a:r>
          </a:p>
          <a:p>
            <a:r>
              <a:rPr lang="en-GB" dirty="0"/>
              <a:t>https://fonts.google.com/specimen/Harmattan?subset=arabic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28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EG" smtClean="0"/>
              <a:t>مركز التربية</a:t>
            </a:r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1959980" y="-486656"/>
            <a:ext cx="82720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هذا القالب من تصميم موقع انجز (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ingez-ppt.com</a:t>
            </a:r>
            <a:r>
              <a:rPr lang="ar-S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armattan" panose="01000503000000020003" pitchFamily="2" charset="-78"/>
                <a:cs typeface="Harmattan" panose="01000503000000020003" pitchFamily="2" charset="-78"/>
              </a:rPr>
              <a:t> ) : موقع عربي متخصص بتصميم قوالب البوربوينت باللغة العربية</a:t>
            </a: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audio" Target="../media/audio1.wav"/><Relationship Id="rId4" Type="http://schemas.microsoft.com/office/2007/relationships/media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microsoft.com/office/2007/relationships/media" Target="../media/media2.mp3"/><Relationship Id="rId12" Type="http://schemas.openxmlformats.org/officeDocument/2006/relationships/audio" Target="../media/audio1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media" Target="../media/media7.mp3"/><Relationship Id="rId11" Type="http://schemas.openxmlformats.org/officeDocument/2006/relationships/image" Target="../media/image3.png"/><Relationship Id="rId5" Type="http://schemas.openxmlformats.org/officeDocument/2006/relationships/audio" Target="NULL" TargetMode="External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3" Type="http://schemas.microsoft.com/office/2007/relationships/media" Target="../media/media6.mp3"/><Relationship Id="rId7" Type="http://schemas.microsoft.com/office/2007/relationships/media" Target="../media/media2.mp3"/><Relationship Id="rId12" Type="http://schemas.openxmlformats.org/officeDocument/2006/relationships/audio" Target="../media/audio1.wav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07/relationships/media" Target="../media/media7.mp3"/><Relationship Id="rId11" Type="http://schemas.openxmlformats.org/officeDocument/2006/relationships/image" Target="../media/image3.png"/><Relationship Id="rId5" Type="http://schemas.openxmlformats.org/officeDocument/2006/relationships/audio" Target="NULL" TargetMode="External"/><Relationship Id="rId15" Type="http://schemas.openxmlformats.org/officeDocument/2006/relationships/audio" Target="../media/audio2.wav"/><Relationship Id="rId10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2.png"/><Relationship Id="rId5" Type="http://schemas.openxmlformats.org/officeDocument/2006/relationships/audio" Target="../media/audio2.wav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audio" Target="../media/audio2.wav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2D0DE82E-DC8A-7480-97FC-110A97FCC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1" name="زر البدء">
            <a:hlinkClick r:id="" action="ppaction://hlinkshowjump?jump=nextslide">
              <a:snd r:embed="rId3" name="arrow.wav"/>
            </a:hlinkClick>
            <a:hlinkHover r:id="" action="ppaction://noaction" highlightClick="1">
              <a:snd r:embed="rId3" name="arrow.wav"/>
            </a:hlinkHover>
            <a:extLst>
              <a:ext uri="{FF2B5EF4-FFF2-40B4-BE49-F238E27FC236}">
                <a16:creationId xmlns:a16="http://schemas.microsoft.com/office/drawing/2014/main" id="{EB6610BE-7A69-B143-8BB9-51262559B118}"/>
              </a:ext>
            </a:extLst>
          </p:cNvPr>
          <p:cNvSpPr/>
          <p:nvPr/>
        </p:nvSpPr>
        <p:spPr>
          <a:xfrm>
            <a:off x="5367020" y="6096001"/>
            <a:ext cx="1457960" cy="339090"/>
          </a:xfrm>
          <a:prstGeom prst="roundRect">
            <a:avLst>
              <a:gd name="adj" fmla="val 0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اضغط هنا للبدء</a:t>
            </a:r>
            <a:endParaRPr lang="ar-EG" sz="16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E7B06E4-4F49-2704-8D47-B503BC80D3C3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2" name="صورة 11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9429FBD-CF35-DBB3-C2B2-036DEFEBACE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D8FF5E9-E8A5-B059-D584-5409A0283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003" y="157122"/>
            <a:ext cx="6756400" cy="120700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863245E6-A081-1610-25BD-FA1F8B063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10" t="21215" r="71055" b="67593"/>
          <a:stretch>
            <a:fillRect/>
          </a:stretch>
        </p:blipFill>
        <p:spPr>
          <a:xfrm>
            <a:off x="3000374" y="1454944"/>
            <a:ext cx="528639" cy="7675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12203" y="4910085"/>
            <a:ext cx="69290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LB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الأساسي التّاني والثّالث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0366" y="269240"/>
            <a:ext cx="69290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LB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مركز </a:t>
            </a:r>
            <a:r>
              <a:rPr lang="ar-LB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التّربية الدّينيّة</a:t>
            </a:r>
          </a:p>
          <a:p>
            <a:pPr algn="ctr"/>
            <a:r>
              <a:rPr lang="ar-LB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رهبانيّة القلبين الأقدسين</a:t>
            </a:r>
            <a:endParaRPr lang="en-U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87898" y="1533448"/>
            <a:ext cx="28488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LB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الصّوميّة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67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38728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ما هي الأفعالُ الّتي قامَ بِها يَسوع في الصّوم؟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صامَ وصلّى وتأمَّل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ملّ و تثاءَبَ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أكل ونامَ 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709179"/>
            <a:ext cx="6930676" cy="5820373"/>
            <a:chOff x="2905245" y="709179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709179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573592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لمَ صامَ يسوع؟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لكي يعلِّمنا الصّبرَ والطّاعة والاستِعداد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لأنّه كان مُجْبَراً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لأنّه أرادَ أن يجوعَ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034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683704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من الّذي جرّبَ يسوع؟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إبليس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النّاس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أحد  تلاميذِه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42784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كيف ردَّ يسوع على التّجربة؟ 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بكلامِ الله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هربَ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خافَ 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0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457268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ما الّذي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نتعلَّمُهُ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من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تجربةِ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يسوع؟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أن نثِقَ باللّه ونقاوِمَ الشّر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أن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نضعُفَ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نِستَسلِم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124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42784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ما هوَ "الأكل الصّيامِيّ"؟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خبز وحبوب وخُضار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لحوم وأجبان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حلويات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31198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لمَ تطلبُ منّا الكنيسةُ الامتِناعَ عن تناوُلِ بعضِ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المأكولاتِ في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الصّوم؟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لكي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نقوِّي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إرادَتنا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لكي نوفّرَ المالَ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لكي نُعاقِبَ أنفسنا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457268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ما الّذي يعنيهِ صَومُ القَلب؟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أن نحبّ ونغفِرَ ونبتعِدَ عن الشّر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أن لا نتاولَ الطعّام 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 نحزنَ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52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64059" y="159888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عَمّا يُمكِنُنا </a:t>
              </a:r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أن نصومَ غيرَ الأكل؟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الكلامِ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الجارح و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الغَضبِ والتّنمّر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الصّلاة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المَحبّة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281440" y="1550804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عمّا يُمكننا أن نَصومَ أيضاً؟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بعض المأكولات و الإكترونيّات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الدّرس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النّوم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3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3A98F86-EC35-A90B-19EA-7EA1003597AD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2" name="0001-0200">
            <a:hlinkClick r:id="" action="ppaction://media"/>
            <a:extLst>
              <a:ext uri="{FF2B5EF4-FFF2-40B4-BE49-F238E27FC236}">
                <a16:creationId xmlns:a16="http://schemas.microsoft.com/office/drawing/2014/main" id="{15579833-0D45-72F0-09F8-3141E35BC9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100"/>
                </p14:media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56C76A90-BB23-616D-BBCD-04C2D602FC5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3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457268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بأيّ يومٍ يبدأ الصّوم؟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6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406294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باثنينِ الرّماد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بأحدِ الشّعنينة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5083113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بأحدِ المرفَع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4F6D6577-3808-9819-F599-BA66DFBEB4B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4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3F9088AF-680F-A6F0-4E3B-E18A02C8E1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08637" y="-6275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4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4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42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42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24242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492003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متى نعيشُ الصّوم الحقيقيّ؟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97679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عندما نصلّي و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نُساعِد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ونعطي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عندما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نَغضَبُ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ونصرخُ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عندما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نزعَلُ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ونحرد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311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381410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أيُّ تصرّفٍ يُعبّر الأكثر عن معنى الصّوم الحقيقيّ؟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97679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أمتنعُ عن الحلويّات وأسامِحُ رفقاتي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امتنِعُ عن الحلويات وأضربُ رفيقي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امتنِعُ عن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الحلويات ولا أطيعُ أهلي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72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13252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281440" y="1719337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إلى أيّ عيدٍ يُحضّرنا الصّوم؟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إلى العيد الكبير (القيامة او الفصح)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إلى عيد الميلاد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إلى عيد الشّعنينة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9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530523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بعد الصّوم، سنحتِفلُ بالقيامة: 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بفَرحٍ كبيرٍ 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بمللٍ كبيرٍ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بِحزنٍ كَبيرٍ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1A3D0-6467-488C-DF10-4E2D9DEF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ctory">
            <a:hlinkClick r:id="" action="ppaction://media"/>
            <a:extLst>
              <a:ext uri="{FF2B5EF4-FFF2-40B4-BE49-F238E27FC236}">
                <a16:creationId xmlns:a16="http://schemas.microsoft.com/office/drawing/2014/main" id="{1A23E3F7-EFED-3846-C698-764FC8C914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BA4823BD-BBC0-5677-1A8E-910CECF8CE1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5A658E2-80BF-96A4-3E40-683615E9F1BC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13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30CFA0A2-F115-7A6E-DA01-70CDCA193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EAB37EC9-8FE4-22EE-6B4E-E5378EB0D986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5" name="صورة 4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726184A6-ED72-C937-9FD3-0C563F1D5D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07426EB-BF91-7EC8-A3A8-FF1F83F6C7D3}"/>
              </a:ext>
            </a:extLst>
          </p:cNvPr>
          <p:cNvGrpSpPr/>
          <p:nvPr/>
        </p:nvGrpSpPr>
        <p:grpSpPr>
          <a:xfrm>
            <a:off x="185297" y="447040"/>
            <a:ext cx="6231378" cy="1689058"/>
            <a:chOff x="717943" y="2274057"/>
            <a:chExt cx="6231378" cy="1689058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155CEFF2-9FB3-73D9-0CA4-210D4E585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7466" y="2274057"/>
              <a:ext cx="5367634" cy="1689058"/>
            </a:xfrm>
            <a:prstGeom prst="rect">
              <a:avLst/>
            </a:prstGeom>
          </p:spPr>
        </p:pic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577CDAF6-A007-CE80-487F-D4850B8E1C56}"/>
                </a:ext>
              </a:extLst>
            </p:cNvPr>
            <p:cNvGrpSpPr/>
            <p:nvPr/>
          </p:nvGrpSpPr>
          <p:grpSpPr>
            <a:xfrm>
              <a:off x="717943" y="2626093"/>
              <a:ext cx="6231378" cy="1128020"/>
              <a:chOff x="1499565" y="2314174"/>
              <a:chExt cx="4236334" cy="766872"/>
            </a:xfrm>
          </p:grpSpPr>
          <p:pic>
            <p:nvPicPr>
              <p:cNvPr id="83" name="رسم 82">
                <a:extLst>
                  <a:ext uri="{FF2B5EF4-FFF2-40B4-BE49-F238E27FC236}">
                    <a16:creationId xmlns:a16="http://schemas.microsoft.com/office/drawing/2014/main" id="{8715B657-0A8B-64DB-51F5-A1A661E2D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499565" y="2314174"/>
                <a:ext cx="4236334" cy="766872"/>
              </a:xfrm>
              <a:prstGeom prst="rect">
                <a:avLst/>
              </a:prstGeom>
            </p:spPr>
          </p:pic>
          <p:sp>
            <p:nvSpPr>
              <p:cNvPr id="84" name="مربع نص 83">
                <a:extLst>
                  <a:ext uri="{FF2B5EF4-FFF2-40B4-BE49-F238E27FC236}">
                    <a16:creationId xmlns:a16="http://schemas.microsoft.com/office/drawing/2014/main" id="{0FA6D007-2125-DEDD-3169-E4027B71D05C}"/>
                  </a:ext>
                </a:extLst>
              </p:cNvPr>
              <p:cNvSpPr txBox="1"/>
              <p:nvPr/>
            </p:nvSpPr>
            <p:spPr>
              <a:xfrm>
                <a:off x="2337329" y="2422468"/>
                <a:ext cx="2772706" cy="523096"/>
              </a:xfrm>
              <a:prstGeom prst="rect">
                <a:avLst/>
              </a:prstGeom>
              <a:noFill/>
            </p:spPr>
            <p:txBody>
              <a:bodyPr wrap="square" rtlCol="1" anchor="t">
                <a:spAutoFit/>
              </a:bodyPr>
              <a:lstStyle/>
              <a:p>
                <a:pPr algn="ctr" rtl="0"/>
                <a:r>
                  <a:rPr lang="ar-LB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برافو</a:t>
                </a:r>
                <a:r>
                  <a:rPr lang="ar-SA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 يا </a:t>
                </a:r>
                <a:r>
                  <a:rPr lang="ar-LB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أ</a:t>
                </a:r>
                <a:r>
                  <a:rPr lang="ar-SA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بط</a:t>
                </a:r>
                <a:r>
                  <a:rPr lang="ar-LB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ا</a:t>
                </a:r>
                <a:r>
                  <a:rPr lang="ar-SA" sz="4400" b="1" dirty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ل! </a:t>
                </a:r>
                <a:r>
                  <a:rPr lang="ar-SA" sz="4400" b="1" dirty="0" smtClean="0">
                    <a:ln w="3175">
                      <a:noFill/>
                      <a:prstDash val="solid"/>
                    </a:ln>
                    <a:solidFill>
                      <a:schemeClr val="bg1"/>
                    </a:solidFill>
                    <a:latin typeface="Harmattan" panose="01000503000000020003" pitchFamily="2" charset="-78"/>
                    <a:ea typeface="Harmattan" panose="01000503000000020003" pitchFamily="2" charset="-78"/>
                    <a:cs typeface="Harmattan" panose="01000503000000020003" pitchFamily="2" charset="-78"/>
                  </a:rPr>
                  <a:t>🏆</a:t>
                </a:r>
                <a:endParaRPr lang="ar-SA" sz="44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endParaRPr>
              </a:p>
            </p:txBody>
          </p:sp>
        </p:grpSp>
        <p:grpSp>
          <p:nvGrpSpPr>
            <p:cNvPr id="19" name="مجموعة 18">
              <a:extLst>
                <a:ext uri="{FF2B5EF4-FFF2-40B4-BE49-F238E27FC236}">
                  <a16:creationId xmlns:a16="http://schemas.microsoft.com/office/drawing/2014/main" id="{A5B7913F-B5A0-C9C5-38E4-8C44BF6F8AEF}"/>
                </a:ext>
              </a:extLst>
            </p:cNvPr>
            <p:cNvGrpSpPr/>
            <p:nvPr/>
          </p:nvGrpSpPr>
          <p:grpSpPr>
            <a:xfrm>
              <a:off x="3099208" y="2466799"/>
              <a:ext cx="1530098" cy="318587"/>
              <a:chOff x="6973056" y="5455916"/>
              <a:chExt cx="2344231" cy="488101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1B56B865-3467-2017-1324-D933A951B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73056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830B86CC-EA34-AFBF-7114-653F92EF5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48918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5682EE45-A82E-C2D3-D667-806C2832E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95271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D5424088-0E41-BDAA-B9A5-6CC7EC225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37020" y="5455916"/>
                <a:ext cx="509725" cy="488101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D31ADABF-EEF5-C843-034F-BE37CC38D1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807562" y="5455916"/>
                <a:ext cx="509725" cy="488101"/>
              </a:xfrm>
              <a:prstGeom prst="rect">
                <a:avLst/>
              </a:prstGeom>
            </p:spPr>
          </p:pic>
        </p:grpSp>
      </p:grpSp>
      <p:pic>
        <p:nvPicPr>
          <p:cNvPr id="8" name="mixkit-crowd-cheer-bonus-3038">
            <a:hlinkClick r:id="" action="ppaction://media"/>
            <a:extLst>
              <a:ext uri="{FF2B5EF4-FFF2-40B4-BE49-F238E27FC236}">
                <a16:creationId xmlns:a16="http://schemas.microsoft.com/office/drawing/2014/main" id="{2391D544-4363-BF8D-9D34-91F3B9945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7075" y="-847725"/>
            <a:ext cx="609600" cy="609600"/>
          </a:xfrm>
          <a:prstGeom prst="rect">
            <a:avLst/>
          </a:prstGeom>
        </p:spPr>
      </p:pic>
      <p:sp>
        <p:nvSpPr>
          <p:cNvPr id="18" name="مربع نص 83">
            <a:extLst>
              <a:ext uri="{FF2B5EF4-FFF2-40B4-BE49-F238E27FC236}">
                <a16:creationId xmlns:a16="http://schemas.microsoft.com/office/drawing/2014/main" id="{0FA6D007-2125-DEDD-3169-E4027B71D05C}"/>
              </a:ext>
            </a:extLst>
          </p:cNvPr>
          <p:cNvSpPr txBox="1"/>
          <p:nvPr/>
        </p:nvSpPr>
        <p:spPr>
          <a:xfrm>
            <a:off x="-9547" y="2480071"/>
            <a:ext cx="7265460" cy="769441"/>
          </a:xfrm>
          <a:prstGeom prst="rect">
            <a:avLst/>
          </a:prstGeom>
          <a:noFill/>
        </p:spPr>
        <p:txBody>
          <a:bodyPr wrap="square" rtlCol="1" anchor="t">
            <a:spAutoFit/>
          </a:bodyPr>
          <a:lstStyle/>
          <a:p>
            <a:pPr algn="ctr"/>
            <a:r>
              <a:rPr lang="ar-LB" sz="4400" b="1" dirty="0" smtClean="0">
                <a:ln w="3175">
                  <a:noFill/>
                  <a:prstDash val="solid"/>
                </a:ln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والآن سنحدّدُ معاً أهدافَنا الصّوميّة :</a:t>
            </a:r>
          </a:p>
        </p:txBody>
      </p:sp>
      <p:sp>
        <p:nvSpPr>
          <p:cNvPr id="3" name="Rectangle 2"/>
          <p:cNvSpPr/>
          <p:nvPr/>
        </p:nvSpPr>
        <p:spPr>
          <a:xfrm>
            <a:off x="713669" y="3273079"/>
            <a:ext cx="5703006" cy="2400657"/>
          </a:xfrm>
          <a:prstGeom prst="rect">
            <a:avLst/>
          </a:prstGeom>
          <a:solidFill>
            <a:srgbClr val="92D050">
              <a:alpha val="41961"/>
            </a:srgbClr>
          </a:solidFill>
        </p:spPr>
        <p:txBody>
          <a:bodyPr wrap="square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LB" sz="3000" b="1" u="sng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نصلّي</a:t>
            </a:r>
            <a:r>
              <a:rPr lang="ar-LB" sz="3000" b="1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كلّ يومٍ في الصّباح وقبل أن ننامَ</a:t>
            </a:r>
            <a:endParaRPr lang="ar-LB" sz="3000" dirty="0">
              <a:ln w="3175">
                <a:noFill/>
                <a:prstDash val="solid"/>
              </a:ln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LB" sz="3000" b="1" u="sng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نقوم بإماتات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(أي أن نقرّر أن نصوم </a:t>
            </a:r>
            <a:r>
              <a:rPr lang="ar-LB" sz="3000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الشّوكولا او عن الألعاب الالكترونية)</a:t>
            </a:r>
            <a:endParaRPr lang="ar-LB" sz="3000" dirty="0">
              <a:ln w="3175">
                <a:noFill/>
                <a:prstDash val="solid"/>
              </a:ln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ar-LB" sz="3000" b="1" u="sng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نتبرّعُ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بجزءٍ </a:t>
            </a:r>
            <a:r>
              <a:rPr lang="ar-LB" sz="3000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من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مصروفِنا أو بلعبةٍ نحبّها </a:t>
            </a:r>
            <a:r>
              <a:rPr lang="ar-LB" sz="3000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او </a:t>
            </a:r>
            <a:r>
              <a:rPr lang="ar-LB" sz="3000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بسترةٍ من ستراتنا .....للمحتاجين... </a:t>
            </a:r>
            <a:endParaRPr lang="ar-SA" sz="3000" dirty="0">
              <a:ln w="3175">
                <a:noFill/>
                <a:prstDash val="solid"/>
              </a:ln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4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070">
            <a:hlinkClick r:id="" action="ppaction://media"/>
            <a:extLst>
              <a:ext uri="{FF2B5EF4-FFF2-40B4-BE49-F238E27FC236}">
                <a16:creationId xmlns:a16="http://schemas.microsoft.com/office/drawing/2014/main" id="{7B2DF525-3482-8277-591F-8D15A7485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حماية">
            <a:extLst>
              <a:ext uri="{FF2B5EF4-FFF2-40B4-BE49-F238E27FC236}">
                <a16:creationId xmlns:a16="http://schemas.microsoft.com/office/drawing/2014/main" id="{A20EE4BF-051C-FB63-ABC7-F13A52AEECF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E59BC1F-D2CC-1267-33DC-611C903665D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978C61C-DEC9-344D-685E-7B1DD57BD757}"/>
              </a:ext>
            </a:extLst>
          </p:cNvPr>
          <p:cNvGrpSpPr/>
          <p:nvPr/>
        </p:nvGrpSpPr>
        <p:grpSpPr>
          <a:xfrm>
            <a:off x="3725491" y="1269801"/>
            <a:ext cx="4741018" cy="1981598"/>
            <a:chOff x="3159457" y="1447402"/>
            <a:chExt cx="4741018" cy="198159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208C559-5372-FCDE-F16C-25813944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7266" y="1888789"/>
              <a:ext cx="4605400" cy="1144593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30EB9F04-8538-8378-7219-B9FFE6BFD6FF}"/>
                </a:ext>
              </a:extLst>
            </p:cNvPr>
            <p:cNvSpPr txBox="1"/>
            <p:nvPr/>
          </p:nvSpPr>
          <p:spPr>
            <a:xfrm>
              <a:off x="3159457" y="1904764"/>
              <a:ext cx="474101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6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إجابة خاطئة</a:t>
              </a: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AFEFB02-284C-16AA-0A35-09B56C6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sp>
          <p:nvSpPr>
            <p:cNvPr id="6" name="مستطيل: زوايا مستديرة 5">
              <a:hlinkClick r:id="" action="ppaction://hlinkshowjump?jump=endshow">
                <a:snd r:embed="rId12" name="arrow.wav"/>
              </a:hlinkClick>
              <a:hlinkHover r:id="" action="ppaction://noaction" highlightClick="1">
                <a:snd r:embed="rId12" name="arrow.wav"/>
              </a:hlinkHover>
              <a:extLst>
                <a:ext uri="{FF2B5EF4-FFF2-40B4-BE49-F238E27FC236}">
                  <a16:creationId xmlns:a16="http://schemas.microsoft.com/office/drawing/2014/main" id="{23057AB4-6D02-EA94-02C2-7124BB46054E}"/>
                </a:ext>
              </a:extLst>
            </p:cNvPr>
            <p:cNvSpPr/>
            <p:nvPr/>
          </p:nvSpPr>
          <p:spPr>
            <a:xfrm>
              <a:off x="4299192" y="2756037"/>
              <a:ext cx="2461550" cy="672963"/>
            </a:xfrm>
            <a:prstGeom prst="roundRect">
              <a:avLst>
                <a:gd name="adj" fmla="val 0"/>
              </a:avLst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rgbClr val="FEFBD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الرجوع الى السؤال</a:t>
              </a:r>
              <a:endParaRPr lang="ar-EG" sz="32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16546A9-9BC6-B833-88F7-C351AA6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4F66123-A2BD-1E2A-3A9E-A6C78A7E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pic>
        <p:nvPicPr>
          <p:cNvPr id="14" name="Crowd Boo 5-SoundBible.com-339165240">
            <a:hlinkClick r:id="" action="ppaction://media"/>
            <a:extLst>
              <a:ext uri="{FF2B5EF4-FFF2-40B4-BE49-F238E27FC236}">
                <a16:creationId xmlns:a16="http://schemas.microsoft.com/office/drawing/2014/main" id="{69A2236D-20F3-01F9-8A75-6F2D6DBF2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37388" y="-692651"/>
            <a:ext cx="487363" cy="487363"/>
          </a:xfrm>
          <a:prstGeom prst="rect">
            <a:avLst/>
          </a:prstGeom>
        </p:spPr>
      </p:pic>
      <p:pic>
        <p:nvPicPr>
          <p:cNvPr id="12" name="foley_ACME_scout_whistle_blow_short">
            <a:hlinkClick r:id="" action="ppaction://media"/>
            <a:extLst>
              <a:ext uri="{FF2B5EF4-FFF2-40B4-BE49-F238E27FC236}">
                <a16:creationId xmlns:a16="http://schemas.microsoft.com/office/drawing/2014/main" id="{B737F894-7F4A-862F-D59B-F8587C2C39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10175" y="-730659"/>
            <a:ext cx="609600" cy="609600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712EE760-033C-14C6-AF9B-C69B977DC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10FFD791-E9A2-00B9-D26E-5579687D1B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8185" y="-639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9697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01-0070">
            <a:hlinkClick r:id="" action="ppaction://media"/>
            <a:extLst>
              <a:ext uri="{FF2B5EF4-FFF2-40B4-BE49-F238E27FC236}">
                <a16:creationId xmlns:a16="http://schemas.microsoft.com/office/drawing/2014/main" id="{7B2DF525-3482-8277-591F-8D15A7485D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حماية">
            <a:extLst>
              <a:ext uri="{FF2B5EF4-FFF2-40B4-BE49-F238E27FC236}">
                <a16:creationId xmlns:a16="http://schemas.microsoft.com/office/drawing/2014/main" id="{A20EE4BF-051C-FB63-ABC7-F13A52AEECF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E59BC1F-D2CC-1267-33DC-611C903665D7}"/>
              </a:ext>
            </a:extLst>
          </p:cNvPr>
          <p:cNvSpPr/>
          <p:nvPr/>
        </p:nvSpPr>
        <p:spPr>
          <a:xfrm>
            <a:off x="12557240" y="2626093"/>
            <a:ext cx="1117405" cy="1665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لا تقم بحذف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أو تغيير مكان هذه الشريحة</a:t>
            </a:r>
            <a:endParaRPr lang="ar-EG" dirty="0"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978C61C-DEC9-344D-685E-7B1DD57BD757}"/>
              </a:ext>
            </a:extLst>
          </p:cNvPr>
          <p:cNvGrpSpPr/>
          <p:nvPr/>
        </p:nvGrpSpPr>
        <p:grpSpPr>
          <a:xfrm>
            <a:off x="3725491" y="1269801"/>
            <a:ext cx="4741018" cy="1981598"/>
            <a:chOff x="3159457" y="1447402"/>
            <a:chExt cx="4741018" cy="198159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6208C559-5372-FCDE-F16C-258139444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3227266" y="1888789"/>
              <a:ext cx="4605400" cy="1144593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30EB9F04-8538-8378-7219-B9FFE6BFD6FF}"/>
                </a:ext>
              </a:extLst>
            </p:cNvPr>
            <p:cNvSpPr txBox="1"/>
            <p:nvPr/>
          </p:nvSpPr>
          <p:spPr>
            <a:xfrm>
              <a:off x="3159457" y="1904764"/>
              <a:ext cx="4741018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600" b="1" dirty="0">
                  <a:ln w="10160">
                    <a:noFill/>
                    <a:prstDash val="solid"/>
                  </a:ln>
                  <a:solidFill>
                    <a:schemeClr val="bg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إجابة خاطئة</a:t>
              </a:r>
            </a:p>
          </p:txBody>
        </p:sp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AFEFB02-284C-16AA-0A35-09B56C653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5088578" y="1447402"/>
              <a:ext cx="882776" cy="882776"/>
            </a:xfrm>
            <a:prstGeom prst="rect">
              <a:avLst/>
            </a:prstGeom>
          </p:spPr>
        </p:pic>
        <p:sp>
          <p:nvSpPr>
            <p:cNvPr id="6" name="مستطيل: زوايا مستديرة 5">
              <a:hlinkClick r:id="" action="ppaction://hlinkshowjump?jump=endshow">
                <a:snd r:embed="rId12" name="arrow.wav"/>
              </a:hlinkClick>
              <a:hlinkHover r:id="" action="ppaction://noaction" highlightClick="1">
                <a:snd r:embed="rId12" name="arrow.wav"/>
              </a:hlinkHover>
              <a:extLst>
                <a:ext uri="{FF2B5EF4-FFF2-40B4-BE49-F238E27FC236}">
                  <a16:creationId xmlns:a16="http://schemas.microsoft.com/office/drawing/2014/main" id="{23057AB4-6D02-EA94-02C2-7124BB46054E}"/>
                </a:ext>
              </a:extLst>
            </p:cNvPr>
            <p:cNvSpPr/>
            <p:nvPr/>
          </p:nvSpPr>
          <p:spPr>
            <a:xfrm>
              <a:off x="4299192" y="2756037"/>
              <a:ext cx="2461550" cy="672963"/>
            </a:xfrm>
            <a:prstGeom prst="roundRect">
              <a:avLst>
                <a:gd name="adj" fmla="val 0"/>
              </a:avLst>
            </a:prstGeom>
            <a:blipFill>
              <a:blip r:embed="rId1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800" b="1" dirty="0">
                  <a:solidFill>
                    <a:srgbClr val="FEFBD0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الرجوع الى السؤال</a:t>
              </a:r>
              <a:endParaRPr lang="ar-EG" sz="32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816546A9-9BC6-B833-88F7-C351AA6CE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211323" y="1447402"/>
              <a:ext cx="882776" cy="882776"/>
            </a:xfrm>
            <a:prstGeom prst="rect">
              <a:avLst/>
            </a:prstGeom>
          </p:spPr>
        </p:pic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4F66123-A2BD-1E2A-3A9E-A6C78A7E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3965833" y="1447402"/>
              <a:ext cx="882776" cy="882776"/>
            </a:xfrm>
            <a:prstGeom prst="rect">
              <a:avLst/>
            </a:prstGeom>
          </p:spPr>
        </p:pic>
      </p:grpSp>
      <p:pic>
        <p:nvPicPr>
          <p:cNvPr id="14" name="Crowd Boo 5-SoundBible.com-339165240">
            <a:hlinkClick r:id="" action="ppaction://media"/>
            <a:extLst>
              <a:ext uri="{FF2B5EF4-FFF2-40B4-BE49-F238E27FC236}">
                <a16:creationId xmlns:a16="http://schemas.microsoft.com/office/drawing/2014/main" id="{69A2236D-20F3-01F9-8A75-6F2D6DBF2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37388" y="-692651"/>
            <a:ext cx="487363" cy="487363"/>
          </a:xfrm>
          <a:prstGeom prst="rect">
            <a:avLst/>
          </a:prstGeom>
        </p:spPr>
      </p:pic>
      <p:pic>
        <p:nvPicPr>
          <p:cNvPr id="12" name="foley_ACME_scout_whistle_blow_short">
            <a:hlinkClick r:id="" action="ppaction://media"/>
            <a:extLst>
              <a:ext uri="{FF2B5EF4-FFF2-40B4-BE49-F238E27FC236}">
                <a16:creationId xmlns:a16="http://schemas.microsoft.com/office/drawing/2014/main" id="{B737F894-7F4A-862F-D59B-F8587C2C394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9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10175" y="-730659"/>
            <a:ext cx="609600" cy="609600"/>
          </a:xfrm>
          <a:prstGeom prst="rect">
            <a:avLst/>
          </a:prstGeom>
        </p:spPr>
      </p:pic>
      <p:pic>
        <p:nvPicPr>
          <p:cNvPr id="13" name="صورة 12">
            <a:hlinkClick r:id="" action="ppaction://hlinkshowjump?jump=endshow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712EE760-033C-14C6-AF9B-C69B977DCE3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pic>
        <p:nvPicPr>
          <p:cNvPr id="16" name="Gregor_Quendel_Free_Crowd_Cheering_Sounds_11_Full_recording_103">
            <a:hlinkClick r:id="" action="ppaction://media"/>
            <a:extLst>
              <a:ext uri="{FF2B5EF4-FFF2-40B4-BE49-F238E27FC236}">
                <a16:creationId xmlns:a16="http://schemas.microsoft.com/office/drawing/2014/main" id="{10FFD791-E9A2-00B9-D26E-5579687D1B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7">
                  <p14:trim st="3033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88185" y="-639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8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4242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E13223BE-F246-75F5-2A2D-34B1A9089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C4BF86B-6833-14A9-4E9C-50024353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135" y="200681"/>
            <a:ext cx="8043728" cy="6456633"/>
          </a:xfrm>
          <a:prstGeom prst="rect">
            <a:avLst/>
          </a:prstGeo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6524EEE4-7152-338A-8283-7CFF7D1AB282}"/>
              </a:ext>
            </a:extLst>
          </p:cNvPr>
          <p:cNvSpPr txBox="1">
            <a:spLocks/>
          </p:cNvSpPr>
          <p:nvPr/>
        </p:nvSpPr>
        <p:spPr>
          <a:xfrm>
            <a:off x="964094" y="391343"/>
            <a:ext cx="10515600" cy="8154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LB" u="sng" dirty="0" smtClean="0">
                <a:solidFill>
                  <a:srgbClr val="413C48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التّعليمات</a:t>
            </a:r>
            <a:endParaRPr lang="ar-EG" u="sng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عنوان 1">
            <a:extLst>
              <a:ext uri="{FF2B5EF4-FFF2-40B4-BE49-F238E27FC236}">
                <a16:creationId xmlns:a16="http://schemas.microsoft.com/office/drawing/2014/main" id="{F1B3A702-848F-D0F9-8129-BC9B1858C42F}"/>
              </a:ext>
            </a:extLst>
          </p:cNvPr>
          <p:cNvSpPr txBox="1">
            <a:spLocks/>
          </p:cNvSpPr>
          <p:nvPr/>
        </p:nvSpPr>
        <p:spPr>
          <a:xfrm>
            <a:off x="2381050" y="714949"/>
            <a:ext cx="6899498" cy="6133027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62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ar-LB" sz="2100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LB" sz="2100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* </a:t>
            </a:r>
            <a:r>
              <a:rPr lang="ar-LB" sz="3500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يوزع المعلّم التّلاميذ الى فريقين.</a:t>
            </a:r>
            <a:endParaRPr lang="ar-SA" sz="3500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LB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بالدّور</a:t>
            </a:r>
            <a:r>
              <a:rPr kumimoji="0" lang="ar-LB" sz="35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يطرَحُ سؤالًا على كلّ فريق ...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LB" sz="3500" dirty="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عندما يُعطي الفريقُ الاجابة، يضغَطُ المعلّم عليها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ar-LB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اذا</a:t>
            </a:r>
            <a:r>
              <a:rPr kumimoji="0" lang="ar-LB" sz="35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كانت خاطِئة سيتمكّن حارس المرمى من صدّ الهدف ـ إذا كانت سليمة سيُسجّل الفريقُ الهدف ....عندها يُعطي المعلّم للفريق نقطتَين ...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ar-LB" sz="3500" baseline="0" dirty="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في</a:t>
            </a:r>
            <a:r>
              <a:rPr lang="ar-LB" sz="3500" dirty="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</a:t>
            </a:r>
            <a:r>
              <a:rPr lang="ar-LB" sz="350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حال كانتِ </a:t>
            </a:r>
            <a:r>
              <a:rPr lang="ar-LB" sz="3500" dirty="0" smtClean="0">
                <a:solidFill>
                  <a:prstClr val="white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الاجابةُ الاولى خطأ، يحقّ للفريق اختيارُ اجابةٍ أخرى ، وفي حال كانَت صَحيحة يحصلُ على علامة واحدة..أمّا إذا كانت خاطئة  فلا يحصلُ على شيء و يضغطُ المعلّم على الاجابة الصّحيحة لينتقلَ الدّور الى الفريق الآخر!</a:t>
            </a:r>
            <a:endParaRPr kumimoji="0" lang="ar-SA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LB" sz="3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الفريق</a:t>
            </a:r>
            <a:r>
              <a:rPr kumimoji="0" lang="ar-LB" sz="35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الّذي يحصل على نقاط أكثر يكون هو الرابح!</a:t>
            </a:r>
          </a:p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LB" sz="3500" noProof="0" dirty="0" smtClean="0">
                <a:solidFill>
                  <a:srgbClr val="00206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المهم  هو ربط تسجيل الأهداف، بوضع  اهداف لمسيرة الصّوم و العمل على الوصول اليها ....</a:t>
            </a:r>
          </a:p>
          <a:p>
            <a:pPr marR="0" lvl="0" algn="l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ar-LB" sz="35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صوم</a:t>
            </a:r>
            <a:r>
              <a:rPr kumimoji="0" lang="ar-LB" sz="3500" b="0" i="0" u="none" strike="noStrike" kern="1200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 مبارك</a:t>
            </a:r>
            <a:endParaRPr kumimoji="0" lang="ar-SA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7" name="عنوان 1">
            <a:extLst>
              <a:ext uri="{FF2B5EF4-FFF2-40B4-BE49-F238E27FC236}">
                <a16:creationId xmlns:a16="http://schemas.microsoft.com/office/drawing/2014/main" id="{6524EEE4-7152-338A-8283-7CFF7D1AB282}"/>
              </a:ext>
            </a:extLst>
          </p:cNvPr>
          <p:cNvSpPr txBox="1">
            <a:spLocks/>
          </p:cNvSpPr>
          <p:nvPr/>
        </p:nvSpPr>
        <p:spPr>
          <a:xfrm>
            <a:off x="964094" y="1028436"/>
            <a:ext cx="10515600" cy="815493"/>
          </a:xfrm>
          <a:prstGeom prst="rect">
            <a:avLst/>
          </a:prstGeom>
        </p:spPr>
        <p:txBody>
          <a:bodyPr/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ar-EG" u="sng" dirty="0">
              <a:solidFill>
                <a:srgbClr val="413C48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64059" y="1478438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لم سُمّيَ زمنُ الصّومِ الكبير؟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لأنّه يضمّ ال40 يومًا على مثال صَوم المَسيح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لأنّه يأتي في الشتاء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لأنّه يأتي في الصّيف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64059" y="1550804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ما هيَ أركان الصّوم الكبير؟</a:t>
              </a: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صَوم وصَلاة و صَدقَة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صوم وصَلاة ونوم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كل وشرب و مياه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400396" y="1340764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ما هو الهدف من الصّوم؟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838466" y="4062944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أن نتُوبَ ونتقرّبَ من الله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أن نأكُل ونشبَع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أن نَقومَ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بحميةٍ غذائيّة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959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962191"/>
              <a:ext cx="5940374" cy="1469184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endParaRPr lang="ar-LB" sz="4000" b="1" dirty="0" smtClean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قبل أيّ عيد يأتي الصّومُ الاربيعيني؟</a:t>
              </a:r>
              <a:endParaRPr lang="ar-SA" sz="4000" b="1" dirty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الفصح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العَنصرَة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الميلاد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ctory">
            <a:hlinkClick r:id="" action="ppaction://media"/>
            <a:extLst>
              <a:ext uri="{FF2B5EF4-FFF2-40B4-BE49-F238E27FC236}">
                <a16:creationId xmlns:a16="http://schemas.microsoft.com/office/drawing/2014/main" id="{11F61F28-EB03-3B8B-03AD-D9BB724C45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حماية">
            <a:extLst>
              <a:ext uri="{FF2B5EF4-FFF2-40B4-BE49-F238E27FC236}">
                <a16:creationId xmlns:a16="http://schemas.microsoft.com/office/drawing/2014/main" id="{3C785A2A-A93D-AB56-26AE-7D69191588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00396" y="1122646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2997200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 يسوع صام في البرّيّة 40 يوماً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503739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لـأنّ الكاهن أرادَ ذلك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4023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لأنّه رقم مُميّز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46068" y="1449774"/>
            <a:ext cx="46490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LB" sz="4000" b="1" dirty="0" smtClean="0">
                <a:ln w="3175">
                  <a:noFill/>
                  <a:prstDash val="solid"/>
                </a:ln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لم مدّة الصّوم هي 40 يومًا؟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5978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69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69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69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victory">
            <a:hlinkClick r:id="" action="ppaction://media"/>
            <a:extLst>
              <a:ext uri="{FF2B5EF4-FFF2-40B4-BE49-F238E27FC236}">
                <a16:creationId xmlns:a16="http://schemas.microsoft.com/office/drawing/2014/main" id="{644EBFBA-53CB-339D-1266-1570A72BBD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حماية">
            <a:extLst>
              <a:ext uri="{FF2B5EF4-FFF2-40B4-BE49-F238E27FC236}">
                <a16:creationId xmlns:a16="http://schemas.microsoft.com/office/drawing/2014/main" id="{44D1C08B-7B56-003A-47C6-C41C050EDA58}"/>
              </a:ext>
            </a:extLst>
          </p:cNvPr>
          <p:cNvSpPr/>
          <p:nvPr/>
        </p:nvSpPr>
        <p:spPr>
          <a:xfrm>
            <a:off x="1" y="26504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5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9C1270E5-1B70-A6E8-6466-CB3E6E291BDE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3F3101EA-7E5E-C3E7-41F5-0B8825DD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10" name="السؤال">
              <a:extLst>
                <a:ext uri="{FF2B5EF4-FFF2-40B4-BE49-F238E27FC236}">
                  <a16:creationId xmlns:a16="http://schemas.microsoft.com/office/drawing/2014/main" id="{BB4671C0-55CB-5836-C6FD-721B09C1FEC9}"/>
                </a:ext>
              </a:extLst>
            </p:cNvPr>
            <p:cNvSpPr txBox="1"/>
            <p:nvPr/>
          </p:nvSpPr>
          <p:spPr>
            <a:xfrm>
              <a:off x="3152820" y="1197595"/>
              <a:ext cx="6435525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كيف كان المسيحيّون يصُومون قديمًا؟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062225C-262A-CC72-058E-C8FC73851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13" name="صحيحة">
            <a:hlinkClick r:id="" action="ppaction://hlinkshowjump?jump=nextslide">
              <a:snd r:embed="rId9" name="foley_ACME_scout_whistle_blow_short.wav"/>
            </a:hlinkClick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AB0DA190-BDEE-4A40-6605-FB8F0359DC72}"/>
              </a:ext>
            </a:extLst>
          </p:cNvPr>
          <p:cNvSpPr/>
          <p:nvPr/>
        </p:nvSpPr>
        <p:spPr>
          <a:xfrm>
            <a:off x="3704563" y="4033523"/>
            <a:ext cx="5320167" cy="949294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كانوا يتوقّفون عن الأكل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والشّرب حتّى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غروب الشّمس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4" name="خاطئة">
            <a:hlinkClick r:id="" action="ppaction://customshow?id=0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54877DFA-719D-FDF3-BF87-8E7823C12BA1}"/>
              </a:ext>
            </a:extLst>
          </p:cNvPr>
          <p:cNvSpPr/>
          <p:nvPr/>
        </p:nvSpPr>
        <p:spPr>
          <a:xfrm>
            <a:off x="3838466" y="3042776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كانوا يفْطرون في السّاعة 11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15" name="خاطئة 2">
            <a:hlinkClick r:id="" action="ppaction://customshow?id=1&amp;return=true"/>
            <a:hlinkHover r:id="" action="ppaction://noaction" highlightClick="1">
              <a:snd r:embed="rId10" name="arrow.wav"/>
            </a:hlinkHover>
            <a:extLst>
              <a:ext uri="{FF2B5EF4-FFF2-40B4-BE49-F238E27FC236}">
                <a16:creationId xmlns:a16="http://schemas.microsoft.com/office/drawing/2014/main" id="{0309D76A-5F88-D164-783F-4C6E89EC38CC}"/>
              </a:ext>
            </a:extLst>
          </p:cNvPr>
          <p:cNvSpPr/>
          <p:nvPr/>
        </p:nvSpPr>
        <p:spPr>
          <a:xfrm>
            <a:off x="3838466" y="5083113"/>
            <a:ext cx="5064234" cy="758100"/>
          </a:xfrm>
          <a:prstGeom prst="roundRect">
            <a:avLst>
              <a:gd name="adj" fmla="val 0"/>
            </a:avLst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كانوا يتناولون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الطعّام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طوال </a:t>
            </a:r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النّهار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21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ctory">
            <a:hlinkClick r:id="" action="ppaction://media"/>
            <a:extLst>
              <a:ext uri="{FF2B5EF4-FFF2-40B4-BE49-F238E27FC236}">
                <a16:creationId xmlns:a16="http://schemas.microsoft.com/office/drawing/2014/main" id="{02758491-B3AF-748B-0716-C2F7A96966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حماية">
            <a:extLst>
              <a:ext uri="{FF2B5EF4-FFF2-40B4-BE49-F238E27FC236}">
                <a16:creationId xmlns:a16="http://schemas.microsoft.com/office/drawing/2014/main" id="{0FB14D1F-99BE-0B32-4672-3CCE8A3090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>
              <a:latin typeface="Harmattan" panose="01000503000000020003" pitchFamily="2" charset="-78"/>
              <a:cs typeface="Harmattan" panose="01000503000000020003" pitchFamily="2" charset="-78"/>
            </a:endParaRP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E9753EB0-16C2-5E29-1698-4C57031EDEF6}"/>
              </a:ext>
            </a:extLst>
          </p:cNvPr>
          <p:cNvGrpSpPr/>
          <p:nvPr/>
        </p:nvGrpSpPr>
        <p:grpSpPr>
          <a:xfrm>
            <a:off x="2905245" y="675853"/>
            <a:ext cx="6930676" cy="5820373"/>
            <a:chOff x="2905245" y="675853"/>
            <a:chExt cx="6930676" cy="5820373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21183C6F-3112-0F64-EB96-988ED1458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05245" y="675853"/>
              <a:ext cx="6930676" cy="5820373"/>
            </a:xfrm>
            <a:prstGeom prst="rect">
              <a:avLst/>
            </a:prstGeom>
          </p:spPr>
        </p:pic>
        <p:sp>
          <p:nvSpPr>
            <p:cNvPr id="5" name="السؤال">
              <a:extLst>
                <a:ext uri="{FF2B5EF4-FFF2-40B4-BE49-F238E27FC236}">
                  <a16:creationId xmlns:a16="http://schemas.microsoft.com/office/drawing/2014/main" id="{C8A0DA0C-163F-5E2A-8F2E-28D1033B08B0}"/>
                </a:ext>
              </a:extLst>
            </p:cNvPr>
            <p:cNvSpPr txBox="1"/>
            <p:nvPr/>
          </p:nvSpPr>
          <p:spPr>
            <a:xfrm>
              <a:off x="3464059" y="1573592"/>
              <a:ext cx="5940374" cy="1323439"/>
            </a:xfrm>
            <a:prstGeom prst="rect">
              <a:avLst/>
            </a:prstGeom>
            <a:noFill/>
          </p:spPr>
          <p:txBody>
            <a:bodyPr wrap="square" rtlCol="1">
              <a:normAutofit/>
            </a:bodyPr>
            <a:lstStyle/>
            <a:p>
              <a:pPr algn="ctr"/>
              <a:r>
                <a:rPr lang="ar-LB" sz="4000" b="1" dirty="0" smtClean="0">
                  <a:ln w="3175">
                    <a:noFill/>
                    <a:prstDash val="solid"/>
                  </a:ln>
                  <a:solidFill>
                    <a:srgbClr val="4B3941"/>
                  </a:solidFill>
                  <a:latin typeface="Harmattan" panose="01000503000000020003" pitchFamily="2" charset="-78"/>
                  <a:ea typeface="Harmattan" panose="01000503000000020003" pitchFamily="2" charset="-78"/>
                  <a:cs typeface="Harmattan" panose="01000503000000020003" pitchFamily="2" charset="-78"/>
                </a:rPr>
                <a:t>أين صامَ يسوع؟</a:t>
              </a:r>
              <a:endParaRPr lang="ar-SA" sz="4000" b="1" dirty="0">
                <a:ln w="3175">
                  <a:noFill/>
                  <a:prstDash val="solid"/>
                </a:ln>
                <a:solidFill>
                  <a:srgbClr val="4B394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7EA46A44-9C25-E194-D872-1764E4B9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7033" y="2577120"/>
              <a:ext cx="2527100" cy="174166"/>
            </a:xfrm>
            <a:prstGeom prst="rect">
              <a:avLst/>
            </a:prstGeom>
          </p:spPr>
        </p:pic>
      </p:grpSp>
      <p:sp>
        <p:nvSpPr>
          <p:cNvPr id="4" name="مستطيل 3">
            <a:extLst>
              <a:ext uri="{FF2B5EF4-FFF2-40B4-BE49-F238E27FC236}">
                <a16:creationId xmlns:a16="http://schemas.microsoft.com/office/drawing/2014/main" id="{D6AAE501-61F3-AB48-66D9-C5E7F5B1DA30}"/>
              </a:ext>
            </a:extLst>
          </p:cNvPr>
          <p:cNvSpPr/>
          <p:nvPr/>
        </p:nvSpPr>
        <p:spPr>
          <a:xfrm>
            <a:off x="12557240" y="2626093"/>
            <a:ext cx="1117405" cy="198654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u="sng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تعليمات الاستخدام</a:t>
            </a:r>
          </a:p>
          <a:p>
            <a:pPr algn="ctr"/>
            <a:r>
              <a:rPr lang="ar-SA" dirty="0"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يمكن تكرار هذه الشريحة أو تغيير مكانها لزيادة عدد الأسئلة</a:t>
            </a:r>
          </a:p>
        </p:txBody>
      </p:sp>
      <p:sp>
        <p:nvSpPr>
          <p:cNvPr id="6" name="صحيحة">
            <a:hlinkClick r:id="" action="ppaction://hlinkshowjump?jump=nextslide">
              <a:snd r:embed="rId7" name="foley_ACME_scout_whistle_blow_short.wav"/>
            </a:hlinkClick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5BCCA4B-4CA1-550F-CF00-39576DF184D8}"/>
              </a:ext>
            </a:extLst>
          </p:cNvPr>
          <p:cNvSpPr/>
          <p:nvPr/>
        </p:nvSpPr>
        <p:spPr>
          <a:xfrm>
            <a:off x="3836878" y="5040774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في البرّية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8" name="خاطئة">
            <a:hlinkClick r:id="" action="ppaction://customshow?id=1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C6971C43-E55F-6651-FAA3-2AA6446E72D8}"/>
              </a:ext>
            </a:extLst>
          </p:cNvPr>
          <p:cNvSpPr/>
          <p:nvPr/>
        </p:nvSpPr>
        <p:spPr>
          <a:xfrm>
            <a:off x="3836878" y="3042776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في المَدينِة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sp>
        <p:nvSpPr>
          <p:cNvPr id="9" name="خاطئة 2">
            <a:hlinkClick r:id="" action="ppaction://customshow?id=0&amp;return=true"/>
            <a:hlinkHover r:id="" action="ppaction://noaction" highlightClick="1">
              <a:snd r:embed="rId8" name="arrow.wav"/>
            </a:hlinkHover>
            <a:extLst>
              <a:ext uri="{FF2B5EF4-FFF2-40B4-BE49-F238E27FC236}">
                <a16:creationId xmlns:a16="http://schemas.microsoft.com/office/drawing/2014/main" id="{183074EF-B76E-30F0-0CC2-18D548EA8729}"/>
              </a:ext>
            </a:extLst>
          </p:cNvPr>
          <p:cNvSpPr/>
          <p:nvPr/>
        </p:nvSpPr>
        <p:spPr>
          <a:xfrm>
            <a:off x="3836878" y="4041775"/>
            <a:ext cx="5067410" cy="758100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normAutofit/>
          </a:bodyPr>
          <a:lstStyle/>
          <a:p>
            <a:pPr algn="ctr"/>
            <a:r>
              <a:rPr lang="ar-LB" sz="2800" b="1" dirty="0" smtClean="0"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في البَيت</a:t>
            </a:r>
            <a:endParaRPr lang="ar-EG" sz="2800" b="1" dirty="0">
              <a:solidFill>
                <a:schemeClr val="bg1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9F13C3CE-6428-7622-0A24-E1E1655E0C8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9497" y="91440"/>
            <a:ext cx="355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2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428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28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428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884</Words>
  <Application>Microsoft Office PowerPoint</Application>
  <PresentationFormat>Widescreen</PresentationFormat>
  <Paragraphs>176</Paragraphs>
  <Slides>28</Slides>
  <Notes>1</Notes>
  <HiddenSlides>3</HiddenSlides>
  <MMClips>33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  <vt:variant>
        <vt:lpstr>Custom Shows</vt:lpstr>
      </vt:variant>
      <vt:variant>
        <vt:i4>2</vt:i4>
      </vt:variant>
    </vt:vector>
  </HeadingPairs>
  <TitlesOfParts>
    <vt:vector size="36" baseType="lpstr">
      <vt:lpstr>Harmattan</vt:lpstr>
      <vt:lpstr>Arial</vt:lpstr>
      <vt:lpstr>Calibri</vt:lpstr>
      <vt:lpstr>Tahoma</vt:lpstr>
      <vt:lpstr>El Messiri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اجابة خاطئة</vt:lpstr>
      <vt:lpstr>اجابة خاطئة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 M</dc:creator>
  <cp:lastModifiedBy>Admin</cp:lastModifiedBy>
  <cp:revision>147</cp:revision>
  <dcterms:created xsi:type="dcterms:W3CDTF">2021-02-24T13:00:27Z</dcterms:created>
  <dcterms:modified xsi:type="dcterms:W3CDTF">2026-01-09T08:27:30Z</dcterms:modified>
</cp:coreProperties>
</file>